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ini Valameti" userId="8d9247e791cc0d64" providerId="LiveId" clId="{8B0D9DCA-C63D-49BF-8946-770A5AA619C0}"/>
    <pc:docChg chg="undo custSel addSld modSld">
      <pc:chgData name="Yamini Valameti" userId="8d9247e791cc0d64" providerId="LiveId" clId="{8B0D9DCA-C63D-49BF-8946-770A5AA619C0}" dt="2022-09-28T09:54:01.167" v="400" actId="27636"/>
      <pc:docMkLst>
        <pc:docMk/>
      </pc:docMkLst>
      <pc:sldChg chg="modSp mod">
        <pc:chgData name="Yamini Valameti" userId="8d9247e791cc0d64" providerId="LiveId" clId="{8B0D9DCA-C63D-49BF-8946-770A5AA619C0}" dt="2022-09-28T09:34:33.612" v="13" actId="113"/>
        <pc:sldMkLst>
          <pc:docMk/>
          <pc:sldMk cId="1377950207" sldId="257"/>
        </pc:sldMkLst>
        <pc:spChg chg="mod">
          <ac:chgData name="Yamini Valameti" userId="8d9247e791cc0d64" providerId="LiveId" clId="{8B0D9DCA-C63D-49BF-8946-770A5AA619C0}" dt="2022-09-28T09:34:33.612" v="13" actId="113"/>
          <ac:spMkLst>
            <pc:docMk/>
            <pc:sldMk cId="1377950207" sldId="257"/>
            <ac:spMk id="3" creationId="{F1DDDCBB-28E3-1648-E148-E23D41A64983}"/>
          </ac:spMkLst>
        </pc:spChg>
      </pc:sldChg>
      <pc:sldChg chg="modSp mod">
        <pc:chgData name="Yamini Valameti" userId="8d9247e791cc0d64" providerId="LiveId" clId="{8B0D9DCA-C63D-49BF-8946-770A5AA619C0}" dt="2022-09-28T09:34:40.657" v="14" actId="113"/>
        <pc:sldMkLst>
          <pc:docMk/>
          <pc:sldMk cId="950966695" sldId="258"/>
        </pc:sldMkLst>
        <pc:spChg chg="mod">
          <ac:chgData name="Yamini Valameti" userId="8d9247e791cc0d64" providerId="LiveId" clId="{8B0D9DCA-C63D-49BF-8946-770A5AA619C0}" dt="2022-09-28T09:34:40.657" v="14" actId="113"/>
          <ac:spMkLst>
            <pc:docMk/>
            <pc:sldMk cId="950966695" sldId="258"/>
            <ac:spMk id="3" creationId="{9E6FDE02-3F87-F25C-1C87-5985365F4FA2}"/>
          </ac:spMkLst>
        </pc:spChg>
      </pc:sldChg>
      <pc:sldChg chg="addSp modSp new mod">
        <pc:chgData name="Yamini Valameti" userId="8d9247e791cc0d64" providerId="LiveId" clId="{8B0D9DCA-C63D-49BF-8946-770A5AA619C0}" dt="2022-09-28T09:33:30.423" v="11" actId="2710"/>
        <pc:sldMkLst>
          <pc:docMk/>
          <pc:sldMk cId="2285533469" sldId="259"/>
        </pc:sldMkLst>
        <pc:spChg chg="add mod">
          <ac:chgData name="Yamini Valameti" userId="8d9247e791cc0d64" providerId="LiveId" clId="{8B0D9DCA-C63D-49BF-8946-770A5AA619C0}" dt="2022-09-28T09:32:10.444" v="5" actId="255"/>
          <ac:spMkLst>
            <pc:docMk/>
            <pc:sldMk cId="2285533469" sldId="259"/>
            <ac:spMk id="3" creationId="{9724D9D9-52A7-2D0D-B40D-23C51D8B46CF}"/>
          </ac:spMkLst>
        </pc:spChg>
        <pc:spChg chg="add mod">
          <ac:chgData name="Yamini Valameti" userId="8d9247e791cc0d64" providerId="LiveId" clId="{8B0D9DCA-C63D-49BF-8946-770A5AA619C0}" dt="2022-09-28T09:33:30.423" v="11" actId="2710"/>
          <ac:spMkLst>
            <pc:docMk/>
            <pc:sldMk cId="2285533469" sldId="259"/>
            <ac:spMk id="5" creationId="{60883866-FA69-2B29-5BF8-C54F8286AC54}"/>
          </ac:spMkLst>
        </pc:spChg>
      </pc:sldChg>
      <pc:sldChg chg="addSp delSp modSp new mod">
        <pc:chgData name="Yamini Valameti" userId="8d9247e791cc0d64" providerId="LiveId" clId="{8B0D9DCA-C63D-49BF-8946-770A5AA619C0}" dt="2022-09-28T09:47:37.681" v="313" actId="2710"/>
        <pc:sldMkLst>
          <pc:docMk/>
          <pc:sldMk cId="3531092217" sldId="260"/>
        </pc:sldMkLst>
        <pc:spChg chg="add del mod">
          <ac:chgData name="Yamini Valameti" userId="8d9247e791cc0d64" providerId="LiveId" clId="{8B0D9DCA-C63D-49BF-8946-770A5AA619C0}" dt="2022-09-28T09:40:09.775" v="115"/>
          <ac:spMkLst>
            <pc:docMk/>
            <pc:sldMk cId="3531092217" sldId="260"/>
            <ac:spMk id="3" creationId="{148FD610-B4C1-AA37-2BC4-5785BA4EFE2D}"/>
          </ac:spMkLst>
        </pc:spChg>
        <pc:spChg chg="add mod">
          <ac:chgData name="Yamini Valameti" userId="8d9247e791cc0d64" providerId="LiveId" clId="{8B0D9DCA-C63D-49BF-8946-770A5AA619C0}" dt="2022-09-28T09:47:37.681" v="313" actId="2710"/>
          <ac:spMkLst>
            <pc:docMk/>
            <pc:sldMk cId="3531092217" sldId="260"/>
            <ac:spMk id="5" creationId="{9F43B822-E328-25D3-3B30-7DA82A73CE70}"/>
          </ac:spMkLst>
        </pc:spChg>
      </pc:sldChg>
      <pc:sldChg chg="modSp new mod">
        <pc:chgData name="Yamini Valameti" userId="8d9247e791cc0d64" providerId="LiveId" clId="{8B0D9DCA-C63D-49BF-8946-770A5AA619C0}" dt="2022-09-28T09:49:39.900" v="336" actId="5793"/>
        <pc:sldMkLst>
          <pc:docMk/>
          <pc:sldMk cId="2246253591" sldId="261"/>
        </pc:sldMkLst>
        <pc:spChg chg="mod">
          <ac:chgData name="Yamini Valameti" userId="8d9247e791cc0d64" providerId="LiveId" clId="{8B0D9DCA-C63D-49BF-8946-770A5AA619C0}" dt="2022-09-28T09:41:48.609" v="173" actId="20577"/>
          <ac:spMkLst>
            <pc:docMk/>
            <pc:sldMk cId="2246253591" sldId="261"/>
            <ac:spMk id="2" creationId="{E073C4E7-142A-5FE6-2554-BA8A8E48BE8A}"/>
          </ac:spMkLst>
        </pc:spChg>
        <pc:spChg chg="mod">
          <ac:chgData name="Yamini Valameti" userId="8d9247e791cc0d64" providerId="LiveId" clId="{8B0D9DCA-C63D-49BF-8946-770A5AA619C0}" dt="2022-09-28T09:49:39.900" v="336" actId="5793"/>
          <ac:spMkLst>
            <pc:docMk/>
            <pc:sldMk cId="2246253591" sldId="261"/>
            <ac:spMk id="3" creationId="{A3561C88-7969-8E76-8953-6C804E2FAC1F}"/>
          </ac:spMkLst>
        </pc:spChg>
        <pc:spChg chg="mod">
          <ac:chgData name="Yamini Valameti" userId="8d9247e791cc0d64" providerId="LiveId" clId="{8B0D9DCA-C63D-49BF-8946-770A5AA619C0}" dt="2022-09-28T09:47:57.193" v="315" actId="14100"/>
          <ac:spMkLst>
            <pc:docMk/>
            <pc:sldMk cId="2246253591" sldId="261"/>
            <ac:spMk id="4" creationId="{F4EC8438-BA26-38C1-EF52-293F956EA59A}"/>
          </ac:spMkLst>
        </pc:spChg>
      </pc:sldChg>
      <pc:sldChg chg="delSp modSp new mod">
        <pc:chgData name="Yamini Valameti" userId="8d9247e791cc0d64" providerId="LiveId" clId="{8B0D9DCA-C63D-49BF-8946-770A5AA619C0}" dt="2022-09-28T09:54:01.167" v="400" actId="27636"/>
        <pc:sldMkLst>
          <pc:docMk/>
          <pc:sldMk cId="1098817093" sldId="262"/>
        </pc:sldMkLst>
        <pc:spChg chg="del mod">
          <ac:chgData name="Yamini Valameti" userId="8d9247e791cc0d64" providerId="LiveId" clId="{8B0D9DCA-C63D-49BF-8946-770A5AA619C0}" dt="2022-09-28T09:50:43.361" v="368" actId="21"/>
          <ac:spMkLst>
            <pc:docMk/>
            <pc:sldMk cId="1098817093" sldId="262"/>
            <ac:spMk id="2" creationId="{C63C972F-E070-FF65-AFAD-803E89694C1E}"/>
          </ac:spMkLst>
        </pc:spChg>
        <pc:spChg chg="mod">
          <ac:chgData name="Yamini Valameti" userId="8d9247e791cc0d64" providerId="LiveId" clId="{8B0D9DCA-C63D-49BF-8946-770A5AA619C0}" dt="2022-09-28T09:50:59.382" v="370" actId="14100"/>
          <ac:spMkLst>
            <pc:docMk/>
            <pc:sldMk cId="1098817093" sldId="262"/>
            <ac:spMk id="3" creationId="{C43AA137-1CC1-9C62-D599-46E658064A0B}"/>
          </ac:spMkLst>
        </pc:spChg>
        <pc:spChg chg="mod">
          <ac:chgData name="Yamini Valameti" userId="8d9247e791cc0d64" providerId="LiveId" clId="{8B0D9DCA-C63D-49BF-8946-770A5AA619C0}" dt="2022-09-28T09:52:22.723" v="386" actId="14100"/>
          <ac:spMkLst>
            <pc:docMk/>
            <pc:sldMk cId="1098817093" sldId="262"/>
            <ac:spMk id="4" creationId="{256F9D0C-1F37-E74C-5F2B-78BE27964459}"/>
          </ac:spMkLst>
        </pc:spChg>
        <pc:spChg chg="mod">
          <ac:chgData name="Yamini Valameti" userId="8d9247e791cc0d64" providerId="LiveId" clId="{8B0D9DCA-C63D-49BF-8946-770A5AA619C0}" dt="2022-09-28T09:51:19.763" v="373" actId="14100"/>
          <ac:spMkLst>
            <pc:docMk/>
            <pc:sldMk cId="1098817093" sldId="262"/>
            <ac:spMk id="5" creationId="{47BD2729-6D98-EB55-140E-E42F8A93AD6C}"/>
          </ac:spMkLst>
        </pc:spChg>
        <pc:spChg chg="mod">
          <ac:chgData name="Yamini Valameti" userId="8d9247e791cc0d64" providerId="LiveId" clId="{8B0D9DCA-C63D-49BF-8946-770A5AA619C0}" dt="2022-09-28T09:54:01.167" v="400" actId="27636"/>
          <ac:spMkLst>
            <pc:docMk/>
            <pc:sldMk cId="1098817093" sldId="262"/>
            <ac:spMk id="6" creationId="{9C8AF178-97E2-2980-E3BA-6A7DD0332A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40B5-A388-D292-D260-133C250F1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Version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5EC5B-7243-C4C7-67B0-02FC7888C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Valameti </a:t>
            </a:r>
            <a:r>
              <a:rPr lang="en-IN" dirty="0" err="1"/>
              <a:t>yamini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7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DDCBB-28E3-1648-E148-E23D41A64983}"/>
              </a:ext>
            </a:extLst>
          </p:cNvPr>
          <p:cNvSpPr txBox="1"/>
          <p:nvPr/>
        </p:nvSpPr>
        <p:spPr>
          <a:xfrm>
            <a:off x="792480" y="833120"/>
            <a:ext cx="8351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Version Control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3804-9CBB-A63F-F785-63E383D59425}"/>
              </a:ext>
            </a:extLst>
          </p:cNvPr>
          <p:cNvSpPr txBox="1"/>
          <p:nvPr/>
        </p:nvSpPr>
        <p:spPr>
          <a:xfrm>
            <a:off x="792480" y="1294785"/>
            <a:ext cx="9753600" cy="2351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Version Control System (VCS) is a software that helps software developers to work together and maintain a complete history of their work. • Allows developers to work simultaneously. • Does not allow overwriting each other’s changes. • Maintains a history of every version. • Types of VCS – Centralized version control system (CVCS). – Distributed/Decentralized version control system (DVCS)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795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6FDE02-3F87-F25C-1C87-5985365F4FA2}"/>
              </a:ext>
            </a:extLst>
          </p:cNvPr>
          <p:cNvSpPr txBox="1"/>
          <p:nvPr/>
        </p:nvSpPr>
        <p:spPr>
          <a:xfrm>
            <a:off x="762000" y="873760"/>
            <a:ext cx="83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History of Version Control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6D4BD-7773-CA5B-BB96-3F119D290B5E}"/>
              </a:ext>
            </a:extLst>
          </p:cNvPr>
          <p:cNvSpPr txBox="1"/>
          <p:nvPr/>
        </p:nvSpPr>
        <p:spPr>
          <a:xfrm>
            <a:off x="873760" y="1747520"/>
            <a:ext cx="8270240" cy="189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First of all, Git is the only VCS I’ve worked with and I think it’s the most famous and common one right now. Some people start learning Git before knowing what VCS is or how it works! So in this article we take a look at the concept of VCS and then a brief history of it.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096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24D9D9-52A7-2D0D-B40D-23C51D8B46CF}"/>
              </a:ext>
            </a:extLst>
          </p:cNvPr>
          <p:cNvSpPr txBox="1"/>
          <p:nvPr/>
        </p:nvSpPr>
        <p:spPr>
          <a:xfrm>
            <a:off x="1056640" y="731520"/>
            <a:ext cx="8087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venir Book" charset="0"/>
                <a:ea typeface="Avenir Book" charset="0"/>
                <a:cs typeface="Avenir Book" charset="0"/>
              </a:rPr>
              <a:t>Why version control?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83866-FA69-2B29-5BF8-C54F8286AC54}"/>
              </a:ext>
            </a:extLst>
          </p:cNvPr>
          <p:cNvSpPr txBox="1"/>
          <p:nvPr/>
        </p:nvSpPr>
        <p:spPr>
          <a:xfrm>
            <a:off x="1056640" y="1849120"/>
            <a:ext cx="8087360" cy="373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Makes working in a team easy!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latin typeface="Avenir Light" charset="0"/>
                <a:ea typeface="Avenir Light" charset="0"/>
                <a:cs typeface="Avenir Light" charset="0"/>
              </a:rPr>
              <a:t>Code without interference.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latin typeface="Avenir Light" charset="0"/>
                <a:ea typeface="Avenir Light" charset="0"/>
                <a:cs typeface="Avenir Light" charset="0"/>
              </a:rPr>
              <a:t>Go back to a previous version (iOS 10 anyone?)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latin typeface="Avenir Light" charset="0"/>
                <a:ea typeface="Avenir Light" charset="0"/>
                <a:cs typeface="Avenir Light" charset="0"/>
              </a:rPr>
              <a:t>Integrate code of multiple developer’s easily.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latin typeface="Avenir Light" charset="0"/>
                <a:ea typeface="Avenir Light" charset="0"/>
                <a:cs typeface="Avenir Light" charset="0"/>
              </a:rPr>
              <a:t>Know who did what, when.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i="1" dirty="0">
              <a:latin typeface="Avenir Light" charset="0"/>
              <a:ea typeface="Avenir Light" charset="0"/>
              <a:cs typeface="Avenir Light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Keep your code</a:t>
            </a:r>
            <a:r>
              <a:rPr lang="en-US" sz="2000" b="1" dirty="0">
                <a:latin typeface="Avenir Book" charset="0"/>
                <a:ea typeface="Avenir Book" charset="0"/>
                <a:cs typeface="Avenir Book" charset="0"/>
              </a:rPr>
              <a:t> secure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53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43B822-E328-25D3-3B30-7DA82A73CE70}"/>
              </a:ext>
            </a:extLst>
          </p:cNvPr>
          <p:cNvSpPr txBox="1"/>
          <p:nvPr/>
        </p:nvSpPr>
        <p:spPr>
          <a:xfrm>
            <a:off x="1107440" y="934720"/>
            <a:ext cx="8036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Types of Version Control Systems</a:t>
            </a:r>
          </a:p>
          <a:p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Distributed Version Control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Centralized Version Control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09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AA137-1CC1-9C62-D599-46E65806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160" y="833120"/>
            <a:ext cx="4739642" cy="670560"/>
          </a:xfrm>
        </p:spPr>
        <p:txBody>
          <a:bodyPr/>
          <a:lstStyle/>
          <a:p>
            <a:r>
              <a:rPr lang="en-IN" dirty="0"/>
              <a:t>Central </a:t>
            </a:r>
            <a:r>
              <a:rPr lang="en-IN" dirty="0" err="1"/>
              <a:t>vcs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F9D0C-1F37-E74C-5F2B-78BE279644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35760"/>
            <a:ext cx="4115426" cy="4155439"/>
          </a:xfrm>
        </p:spPr>
        <p:txBody>
          <a:bodyPr/>
          <a:lstStyle/>
          <a:p>
            <a:r>
              <a:rPr lang="en-US" dirty="0"/>
              <a:t>One central repository</a:t>
            </a:r>
          </a:p>
          <a:p>
            <a:r>
              <a:rPr lang="en-US" dirty="0"/>
              <a:t> Must be capable of connecting to repo</a:t>
            </a:r>
          </a:p>
          <a:p>
            <a:r>
              <a:rPr lang="en-US" dirty="0"/>
              <a:t> Need to solve issues with group members making different changes on the same files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D2729-6D98-EB55-140E-E42F8A93A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8585" y="904240"/>
            <a:ext cx="4739642" cy="599440"/>
          </a:xfrm>
        </p:spPr>
        <p:txBody>
          <a:bodyPr/>
          <a:lstStyle/>
          <a:p>
            <a:r>
              <a:rPr lang="en-IN" dirty="0"/>
              <a:t>Distributed </a:t>
            </a:r>
            <a:r>
              <a:rPr lang="en-IN" dirty="0" err="1"/>
              <a:t>vcs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AF178-97E2-2980-E3BA-6A7DD0332A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761" y="1635760"/>
            <a:ext cx="3962400" cy="2740187"/>
          </a:xfrm>
        </p:spPr>
        <p:txBody>
          <a:bodyPr>
            <a:normAutofit fontScale="92500"/>
          </a:bodyPr>
          <a:lstStyle/>
          <a:p>
            <a:r>
              <a:rPr lang="en-US" dirty="0"/>
              <a:t>Everyone has a working repo </a:t>
            </a:r>
          </a:p>
          <a:p>
            <a:r>
              <a:rPr lang="en-US" dirty="0"/>
              <a:t> Faster</a:t>
            </a:r>
          </a:p>
          <a:p>
            <a:r>
              <a:rPr lang="en-US" dirty="0"/>
              <a:t> Connectionless </a:t>
            </a:r>
          </a:p>
          <a:p>
            <a:r>
              <a:rPr lang="en-US" dirty="0"/>
              <a:t> Still need to resolve issues, but it's not an argument against DVC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8170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</TotalTime>
  <Words>258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Book</vt:lpstr>
      <vt:lpstr>Avenir Light</vt:lpstr>
      <vt:lpstr>source-serif-pro</vt:lpstr>
      <vt:lpstr>Tw Cen MT</vt:lpstr>
      <vt:lpstr>Droplet</vt:lpstr>
      <vt:lpstr>Version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Yamini Valameti</dc:creator>
  <cp:lastModifiedBy>Yamini Valameti</cp:lastModifiedBy>
  <cp:revision>2</cp:revision>
  <dcterms:created xsi:type="dcterms:W3CDTF">2022-09-28T06:54:11Z</dcterms:created>
  <dcterms:modified xsi:type="dcterms:W3CDTF">2022-09-29T01:04:53Z</dcterms:modified>
</cp:coreProperties>
</file>