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371E40-602D-4A6F-86AD-B22B0DD02E9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DC2BC6C-ABD3-4C1C-9393-4995D441C6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1797685"/>
            <a:ext cx="11906885" cy="180086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DEPARTMENTAL STORE MANAGEMENT SYSTEM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0565" y="4799965"/>
            <a:ext cx="3134360" cy="2299970"/>
          </a:xfrm>
        </p:spPr>
        <p:txBody>
          <a:bodyPr>
            <a:normAutofit fontScale="40000"/>
          </a:bodyPr>
          <a:lstStyle/>
          <a:p>
            <a:r>
              <a:rPr lang="en-IN" dirty="0"/>
              <a:t>                                                                                      </a:t>
            </a:r>
            <a:r>
              <a:rPr lang="en-IN" b="1" dirty="0">
                <a:solidFill>
                  <a:schemeClr val="tx1"/>
                </a:solidFill>
              </a:rPr>
              <a:t>PRESENTED BY: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dirty="0"/>
              <a:t>                                                                                     </a:t>
            </a:r>
            <a:r>
              <a:rPr lang="en-IN" dirty="0">
                <a:solidFill>
                  <a:schemeClr val="tx1"/>
                </a:solidFill>
              </a:rPr>
              <a:t>Ashutosh Kumar- 46274552                                                                            Ashutosh </a:t>
            </a:r>
            <a:r>
              <a:rPr lang="en-IN" dirty="0" err="1">
                <a:solidFill>
                  <a:schemeClr val="tx1"/>
                </a:solidFill>
              </a:rPr>
              <a:t>Mahapatro- </a:t>
            </a:r>
            <a:r>
              <a:rPr lang="en-IN" dirty="0">
                <a:solidFill>
                  <a:schemeClr val="tx1"/>
                </a:solidFill>
                <a:sym typeface="+mn-ea"/>
              </a:rPr>
              <a:t> 46275217</a:t>
            </a: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en-IN" dirty="0" err="1">
                <a:solidFill>
                  <a:schemeClr val="tx1"/>
                </a:solidFill>
              </a:rPr>
              <a:t>Azmeera</a:t>
            </a:r>
            <a:r>
              <a:rPr lang="en-IN" dirty="0">
                <a:solidFill>
                  <a:schemeClr val="tx1"/>
                </a:solidFill>
              </a:rPr>
              <a:t> Yamini - </a:t>
            </a:r>
            <a:r>
              <a:rPr lang="en-IN" dirty="0">
                <a:solidFill>
                  <a:schemeClr val="tx1"/>
                </a:solidFill>
                <a:sym typeface="+mn-ea"/>
              </a:rPr>
              <a:t>46275252</a:t>
            </a: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</a:t>
            </a:r>
            <a:r>
              <a:rPr lang="en-IN" dirty="0" err="1">
                <a:solidFill>
                  <a:schemeClr val="tx1"/>
                </a:solidFill>
              </a:rPr>
              <a:t>Chintamneedi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Aswini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>
                <a:solidFill>
                  <a:schemeClr val="tx1"/>
                </a:solidFill>
                <a:sym typeface="+mn-ea"/>
              </a:rPr>
              <a:t>46275218</a:t>
            </a: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Ekta Pandey - </a:t>
            </a:r>
            <a:r>
              <a:rPr lang="en-IN" dirty="0">
                <a:solidFill>
                  <a:schemeClr val="tx1"/>
                </a:solidFill>
                <a:sym typeface="+mn-ea"/>
              </a:rPr>
              <a:t>46275309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250825"/>
            <a:ext cx="2089785" cy="711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2073564" y="2055090"/>
            <a:ext cx="8950036" cy="1039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1235075"/>
            <a:ext cx="8159750" cy="473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7065"/>
            <a:ext cx="10972800" cy="1102995"/>
          </a:xfrm>
        </p:spPr>
        <p:txBody>
          <a:bodyPr/>
          <a:lstStyle/>
          <a:p>
            <a:r>
              <a:rPr lang="en-IN" dirty="0"/>
              <a:t>MEMBERS CONTRIBUTON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750060"/>
            <a:ext cx="10315575" cy="47796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Ashutosh Kumar-logical test plan initial contribution , Coding part execution , Design part review, schedule updation.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Ashutosh Mahapatro-Design flowcharts , Code execution , RTM ,</a:t>
            </a:r>
            <a:r>
              <a:rPr lang="en-IN" sz="2400" dirty="0">
                <a:sym typeface="+mn-ea"/>
              </a:rPr>
              <a:t>PPT preparation</a:t>
            </a:r>
            <a:r>
              <a:rPr lang="en-IN" sz="2400" dirty="0">
                <a:solidFill>
                  <a:schemeClr val="tx1"/>
                </a:solidFill>
              </a:rPr>
              <a:t> and UT-IT test plan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Azmeera </a:t>
            </a:r>
            <a:r>
              <a:rPr lang="en-IN" sz="2400" dirty="0">
                <a:sym typeface="+mn-ea"/>
              </a:rPr>
              <a:t>Yamini</a:t>
            </a:r>
            <a:r>
              <a:rPr lang="en-IN" sz="2400" dirty="0">
                <a:solidFill>
                  <a:schemeClr val="tx1"/>
                </a:solidFill>
              </a:rPr>
              <a:t>-Coding exceution , MOM , SRS , HLD &amp;LLD and Code checklist review 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Chintamneedi Aswini- SRS part done, coding execution , make file , schedule and Hld &amp;lld. 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Ekta Pandey- use cases diagram, RTM , coding execution , UT_IT testplan and Plan update.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75" y="914393"/>
            <a:ext cx="8911687" cy="812749"/>
          </a:xfrm>
        </p:spPr>
        <p:txBody>
          <a:bodyPr/>
          <a:lstStyle/>
          <a:p>
            <a:r>
              <a:rPr lang="en-IN" b="1" dirty="0"/>
              <a:t>                  INTRODUCTION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2537" y="2392045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Departmental store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Mangement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System provides business with the ability to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computerize,systemize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correlate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reatail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information.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DSMS enables cashiers to process </a:t>
            </a:r>
            <a:r>
              <a:rPr lang="en-I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transcations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serve customers efficiently and allows managers to maintain tight control.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objective of the project is to store and manage the details of products and customers.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475"/>
            <a:ext cx="10972800" cy="776605"/>
          </a:xfrm>
        </p:spPr>
        <p:txBody>
          <a:bodyPr/>
          <a:p>
            <a:r>
              <a:rPr lang="en-IN" altLang="en-US" b="1">
                <a:solidFill>
                  <a:schemeClr val="tx1"/>
                </a:solidFill>
              </a:rPr>
              <a:t>				AIM OF THE PROJECT</a:t>
            </a:r>
            <a:endParaRPr lang="en-IN" altLang="en-US" b="1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8840" y="1644650"/>
            <a:ext cx="4140200" cy="26352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7895" y="3390265"/>
            <a:ext cx="4168140" cy="263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15" y="570770"/>
            <a:ext cx="8911687" cy="1280890"/>
          </a:xfrm>
        </p:spPr>
        <p:txBody>
          <a:bodyPr/>
          <a:lstStyle/>
          <a:p>
            <a:r>
              <a:rPr lang="en-IN" b="1" dirty="0"/>
              <a:t>Overview of our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0" y="2077720"/>
            <a:ext cx="8915400" cy="3282950"/>
          </a:xfrm>
        </p:spPr>
        <p:txBody>
          <a:bodyPr/>
          <a:lstStyle/>
          <a:p>
            <a:r>
              <a:rPr lang="en-IN" dirty="0"/>
              <a:t>Login</a:t>
            </a:r>
            <a:endParaRPr lang="en-IN" dirty="0"/>
          </a:p>
          <a:p>
            <a:r>
              <a:rPr lang="en-IN" dirty="0"/>
              <a:t>Insert product</a:t>
            </a:r>
            <a:endParaRPr lang="en-IN" dirty="0"/>
          </a:p>
          <a:p>
            <a:r>
              <a:rPr lang="en-IN" dirty="0"/>
              <a:t>Display product</a:t>
            </a:r>
            <a:endParaRPr lang="en-IN" dirty="0"/>
          </a:p>
          <a:p>
            <a:r>
              <a:rPr lang="en-IN" dirty="0"/>
              <a:t>Search product</a:t>
            </a:r>
            <a:endParaRPr lang="en-IN" dirty="0"/>
          </a:p>
          <a:p>
            <a:r>
              <a:rPr lang="en-IN" dirty="0"/>
              <a:t>Edit product</a:t>
            </a:r>
            <a:endParaRPr lang="en-IN" dirty="0"/>
          </a:p>
          <a:p>
            <a:r>
              <a:rPr lang="en-IN" dirty="0"/>
              <a:t>Delete product</a:t>
            </a:r>
            <a:endParaRPr lang="en-IN" dirty="0"/>
          </a:p>
          <a:p>
            <a:r>
              <a:rPr lang="en-IN" dirty="0"/>
              <a:t>Sales Report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740" y="281940"/>
            <a:ext cx="7899400" cy="941705"/>
          </a:xfrm>
        </p:spPr>
        <p:txBody>
          <a:bodyPr/>
          <a:lstStyle/>
          <a:p>
            <a:r>
              <a:rPr lang="en-IN" b="1" dirty="0"/>
              <a:t>FLOW CHART</a:t>
            </a:r>
            <a:endParaRPr lang="en-IN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250" y="1622425"/>
            <a:ext cx="8629015" cy="44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5875" y="700405"/>
            <a:ext cx="10091420" cy="156781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OUTPUT CODES</a:t>
            </a:r>
            <a:br>
              <a:rPr lang="en-IN" dirty="0"/>
            </a:br>
            <a:r>
              <a:rPr lang="en-IN" dirty="0"/>
              <a:t>  </a:t>
            </a:r>
            <a:r>
              <a:rPr lang="en-IN" sz="2700" dirty="0"/>
              <a:t>login                                                    																		   </a:t>
            </a:r>
            <a:br>
              <a:rPr lang="en-IN" sz="2700" dirty="0"/>
            </a:br>
            <a:r>
              <a:rPr lang="en-IN" sz="2700" dirty="0"/>
              <a:t>						     Insert &amp; Delete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830" y="1590675"/>
            <a:ext cx="3853180" cy="329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15" y="2795905"/>
            <a:ext cx="4132580" cy="324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651" y="622205"/>
            <a:ext cx="9994467" cy="12808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sz="2000" dirty="0">
                <a:sym typeface="+mn-ea"/>
              </a:rPr>
              <a:t>Search product</a:t>
            </a:r>
            <a:r>
              <a:rPr lang="en-IN" dirty="0">
                <a:sym typeface="+mn-ea"/>
              </a:rPr>
              <a:t>					</a:t>
            </a:r>
            <a:br>
              <a:rPr lang="en-IN" dirty="0">
                <a:sym typeface="+mn-ea"/>
              </a:rPr>
            </a:br>
            <a:br>
              <a:rPr lang="en-IN" dirty="0">
                <a:sym typeface="+mn-ea"/>
              </a:rPr>
            </a:br>
            <a:r>
              <a:rPr lang="en-IN" dirty="0">
                <a:sym typeface="+mn-ea"/>
              </a:rPr>
              <a:t>						</a:t>
            </a:r>
            <a:r>
              <a:rPr lang="en-IN" sz="2000" dirty="0">
                <a:sym typeface="+mn-ea"/>
              </a:rPr>
              <a:t>Delete product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</a:t>
            </a:r>
            <a:r>
              <a:rPr lang="en-IN" sz="2700" dirty="0"/>
              <a:t>                                   </a:t>
            </a:r>
            <a:endParaRPr lang="en-IN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409" y="1136332"/>
            <a:ext cx="4225636" cy="3382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0" y="2221230"/>
            <a:ext cx="4104640" cy="316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480174"/>
            <a:ext cx="8911687" cy="720437"/>
          </a:xfrm>
        </p:spPr>
        <p:txBody>
          <a:bodyPr/>
          <a:lstStyle/>
          <a:p>
            <a:pPr marL="0" indent="0">
              <a:buFont typeface="Arial" panose="020B0604020202020204" pitchFamily="34" charset="0"/>
            </a:pPr>
            <a:r>
              <a:rPr lang="en-IN" sz="2400" dirty="0"/>
              <a:t>  Sale product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465580"/>
            <a:ext cx="8162290" cy="392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1990</Words>
  <Application>WPS Presentation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DEPARTMENTAL STORE MANAGEMENT SYSTEM</vt:lpstr>
      <vt:lpstr>MEMBERS CONTRIBUTON </vt:lpstr>
      <vt:lpstr>                  INTRODUCTION</vt:lpstr>
      <vt:lpstr>				AIM OF THE PROJECT</vt:lpstr>
      <vt:lpstr>Overview of our Project</vt:lpstr>
      <vt:lpstr>FLOW CHART</vt:lpstr>
      <vt:lpstr>                         OUTPUT CODES   login                                                    																		    						     Insert &amp; Delete</vt:lpstr>
      <vt:lpstr>  Search product					  						Delete product                                          </vt:lpstr>
      <vt:lpstr>  Sale product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DEPARTMENTAL STORE MANAGEMENT   SYSTEM</dc:title>
  <dc:creator>Acer</dc:creator>
  <cp:lastModifiedBy>KIIT</cp:lastModifiedBy>
  <cp:revision>6</cp:revision>
  <dcterms:created xsi:type="dcterms:W3CDTF">2022-10-26T16:21:00Z</dcterms:created>
  <dcterms:modified xsi:type="dcterms:W3CDTF">2022-10-27T05:10:22Z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D9B4129DC6FE4CF4B3A5B4CADAA3FF44</vt:lpwstr>
  </property>
  <property fmtid="{D5CDD505-2E9C-101B-9397-08002B2CF9AE}" pid="3" name="KSOProductBuildVer">
    <vt:lpwstr>1033-11.2.0.11380</vt:lpwstr>
  </property>
</Properties>
</file>