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2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1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9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9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4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5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29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4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6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22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8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9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A30AC3-4F8C-4207-AF96-C76D8E3B8031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06A2B7-9350-4D02-80BF-397BD886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2529-7E98-BDB9-DCB4-AEF794388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Systems Development Group Project</a:t>
            </a:r>
            <a:br>
              <a:rPr lang="en-GB" sz="3600" dirty="0"/>
            </a:br>
            <a:r>
              <a:rPr lang="en-GB" sz="3600" dirty="0"/>
              <a:t>Feeding Dashboard</a:t>
            </a:r>
            <a:br>
              <a:rPr lang="en-GB" dirty="0"/>
            </a:br>
            <a:r>
              <a:rPr lang="en-GB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AFDAD-D18C-5791-AEAA-BA4A6C055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Lewis Quick – 22016949, Yasen </a:t>
            </a:r>
            <a:r>
              <a:rPr lang="en-GB" dirty="0" err="1"/>
              <a:t>Valev</a:t>
            </a:r>
            <a:r>
              <a:rPr lang="en-GB" dirty="0"/>
              <a:t> – 22035951, William Forber – 22015706, </a:t>
            </a:r>
            <a:r>
              <a:rPr lang="en-GB" dirty="0" err="1"/>
              <a:t>Yamin</a:t>
            </a:r>
            <a:r>
              <a:rPr lang="en-GB" dirty="0"/>
              <a:t> Shwe Yi </a:t>
            </a:r>
            <a:r>
              <a:rPr lang="en-GB" dirty="0" err="1"/>
              <a:t>Htay</a:t>
            </a:r>
            <a:r>
              <a:rPr lang="en-GB" dirty="0"/>
              <a:t> – 23019880, </a:t>
            </a:r>
            <a:r>
              <a:rPr lang="en-GB" dirty="0" err="1"/>
              <a:t>Shekwoyeyilo</a:t>
            </a:r>
            <a:r>
              <a:rPr lang="en-GB" dirty="0"/>
              <a:t> </a:t>
            </a:r>
            <a:r>
              <a:rPr lang="en-GB" dirty="0" err="1"/>
              <a:t>Gado</a:t>
            </a:r>
            <a:r>
              <a:rPr lang="en-GB" dirty="0"/>
              <a:t> - 23019866</a:t>
            </a:r>
          </a:p>
        </p:txBody>
      </p:sp>
    </p:spTree>
    <p:extLst>
      <p:ext uri="{BB962C8B-B14F-4D97-AF65-F5344CB8AC3E}">
        <p14:creationId xmlns:p14="http://schemas.microsoft.com/office/powerpoint/2010/main" val="369612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35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 Boardroom</vt:lpstr>
      <vt:lpstr>Systems Development Group Project Feeding Dashboard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Development Group Project Feeding Dashboard Presentation</dc:title>
  <dc:creator>Lewis Quick</dc:creator>
  <cp:lastModifiedBy>Lewis Quick</cp:lastModifiedBy>
  <cp:revision>1</cp:revision>
  <dcterms:created xsi:type="dcterms:W3CDTF">2024-04-03T16:53:20Z</dcterms:created>
  <dcterms:modified xsi:type="dcterms:W3CDTF">2024-04-03T16:55:05Z</dcterms:modified>
</cp:coreProperties>
</file>