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8" r:id="rId13"/>
    <p:sldId id="275" r:id="rId14"/>
    <p:sldId id="274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FA04A-BC08-4818-8E60-B0404AA6DCC6}" v="34" dt="2023-12-13T00:23:45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ming Wang" userId="e5b61dcb-7f32-4db3-972b-6645312b3a87" providerId="ADAL" clId="{E07FA04A-BC08-4818-8E60-B0404AA6DCC6}"/>
    <pc:docChg chg="undo custSel addSld delSld modSld sldOrd">
      <pc:chgData name="Yiming Wang" userId="e5b61dcb-7f32-4db3-972b-6645312b3a87" providerId="ADAL" clId="{E07FA04A-BC08-4818-8E60-B0404AA6DCC6}" dt="2023-12-13T00:23:50.713" v="3835" actId="1076"/>
      <pc:docMkLst>
        <pc:docMk/>
      </pc:docMkLst>
      <pc:sldChg chg="addSp delSp modSp new del mod setBg setClrOvrMap">
        <pc:chgData name="Yiming Wang" userId="e5b61dcb-7f32-4db3-972b-6645312b3a87" providerId="ADAL" clId="{E07FA04A-BC08-4818-8E60-B0404AA6DCC6}" dt="2023-12-10T05:34:33.293" v="14" actId="2696"/>
        <pc:sldMkLst>
          <pc:docMk/>
          <pc:sldMk cId="3075432120" sldId="256"/>
        </pc:sldMkLst>
        <pc:spChg chg="add mod">
          <ac:chgData name="Yiming Wang" userId="e5b61dcb-7f32-4db3-972b-6645312b3a87" providerId="ADAL" clId="{E07FA04A-BC08-4818-8E60-B0404AA6DCC6}" dt="2023-12-10T05:34:20.383" v="13" actId="20577"/>
          <ac:spMkLst>
            <pc:docMk/>
            <pc:sldMk cId="3075432120" sldId="256"/>
            <ac:spMk id="2" creationId="{F61128AC-51D7-CC7A-59A3-9EE392BF7FC6}"/>
          </ac:spMkLst>
        </pc:spChg>
        <pc:spChg chg="add">
          <ac:chgData name="Yiming Wang" userId="e5b61dcb-7f32-4db3-972b-6645312b3a87" providerId="ADAL" clId="{E07FA04A-BC08-4818-8E60-B0404AA6DCC6}" dt="2023-12-10T05:34:08.808" v="7" actId="26606"/>
          <ac:spMkLst>
            <pc:docMk/>
            <pc:sldMk cId="3075432120" sldId="256"/>
            <ac:spMk id="3" creationId="{86097EDD-69A3-848C-12FE-45E8431E3E32}"/>
          </ac:spMkLst>
        </pc:spChg>
        <pc:spChg chg="del mod replId">
          <ac:chgData name="Yiming Wang" userId="e5b61dcb-7f32-4db3-972b-6645312b3a87" providerId="ADAL" clId="{E07FA04A-BC08-4818-8E60-B0404AA6DCC6}" dt="2023-12-10T05:34:08.808" v="7" actId="26606"/>
          <ac:spMkLst>
            <pc:docMk/>
            <pc:sldMk cId="3075432120" sldId="256"/>
            <ac:spMk id="5" creationId="{5E68335D-23A0-F3E7-7FCE-DE24970B7C7C}"/>
          </ac:spMkLst>
        </pc:spChg>
        <pc:spChg chg="del mod replId">
          <ac:chgData name="Yiming Wang" userId="e5b61dcb-7f32-4db3-972b-6645312b3a87" providerId="ADAL" clId="{E07FA04A-BC08-4818-8E60-B0404AA6DCC6}" dt="2023-12-10T05:34:08.808" v="7" actId="26606"/>
          <ac:spMkLst>
            <pc:docMk/>
            <pc:sldMk cId="3075432120" sldId="256"/>
            <ac:spMk id="6" creationId="{0BC2B616-A40D-45DA-B23B-7027ACB62992}"/>
          </ac:spMkLst>
        </pc:spChg>
        <pc:spChg chg="add">
          <ac:chgData name="Yiming Wang" userId="e5b61dcb-7f32-4db3-972b-6645312b3a87" providerId="ADAL" clId="{E07FA04A-BC08-4818-8E60-B0404AA6DCC6}" dt="2023-12-10T05:34:08.808" v="7" actId="26606"/>
          <ac:spMkLst>
            <pc:docMk/>
            <pc:sldMk cId="3075432120" sldId="256"/>
            <ac:spMk id="8" creationId="{9179DE42-5613-4B35-A1E6-6CCBAA13C743}"/>
          </ac:spMkLst>
        </pc:spChg>
        <pc:spChg chg="add">
          <ac:chgData name="Yiming Wang" userId="e5b61dcb-7f32-4db3-972b-6645312b3a87" providerId="ADAL" clId="{E07FA04A-BC08-4818-8E60-B0404AA6DCC6}" dt="2023-12-10T05:34:08.808" v="7" actId="26606"/>
          <ac:spMkLst>
            <pc:docMk/>
            <pc:sldMk cId="3075432120" sldId="256"/>
            <ac:spMk id="14" creationId="{52FB45E9-914E-4471-AC87-E475CD51767D}"/>
          </ac:spMkLst>
        </pc:spChg>
        <pc:spChg chg="add">
          <ac:chgData name="Yiming Wang" userId="e5b61dcb-7f32-4db3-972b-6645312b3a87" providerId="ADAL" clId="{E07FA04A-BC08-4818-8E60-B0404AA6DCC6}" dt="2023-12-10T05:34:08.808" v="7" actId="26606"/>
          <ac:spMkLst>
            <pc:docMk/>
            <pc:sldMk cId="3075432120" sldId="256"/>
            <ac:spMk id="16" creationId="{C310626D-5743-49D4-8F7D-88C4F8F05774}"/>
          </ac:spMkLst>
        </pc:spChg>
        <pc:spChg chg="add">
          <ac:chgData name="Yiming Wang" userId="e5b61dcb-7f32-4db3-972b-6645312b3a87" providerId="ADAL" clId="{E07FA04A-BC08-4818-8E60-B0404AA6DCC6}" dt="2023-12-10T05:34:08.808" v="7" actId="26606"/>
          <ac:spMkLst>
            <pc:docMk/>
            <pc:sldMk cId="3075432120" sldId="256"/>
            <ac:spMk id="18" creationId="{3C195FC1-B568-4C72-9902-34CB35DDD7A1}"/>
          </ac:spMkLst>
        </pc:spChg>
        <pc:spChg chg="add">
          <ac:chgData name="Yiming Wang" userId="e5b61dcb-7f32-4db3-972b-6645312b3a87" providerId="ADAL" clId="{E07FA04A-BC08-4818-8E60-B0404AA6DCC6}" dt="2023-12-10T05:34:08.808" v="7" actId="26606"/>
          <ac:spMkLst>
            <pc:docMk/>
            <pc:sldMk cId="3075432120" sldId="256"/>
            <ac:spMk id="20" creationId="{EF2BDF77-362C-43F0-8CBB-A969EC2AE0C4}"/>
          </ac:spMkLst>
        </pc:spChg>
        <pc:spChg chg="add">
          <ac:chgData name="Yiming Wang" userId="e5b61dcb-7f32-4db3-972b-6645312b3a87" providerId="ADAL" clId="{E07FA04A-BC08-4818-8E60-B0404AA6DCC6}" dt="2023-12-10T05:34:08.808" v="7" actId="26606"/>
          <ac:spMkLst>
            <pc:docMk/>
            <pc:sldMk cId="3075432120" sldId="256"/>
            <ac:spMk id="22" creationId="{4BE96B01-3929-432D-B8C2-ADBCB74C2EF4}"/>
          </ac:spMkLst>
        </pc:spChg>
        <pc:spChg chg="add">
          <ac:chgData name="Yiming Wang" userId="e5b61dcb-7f32-4db3-972b-6645312b3a87" providerId="ADAL" clId="{E07FA04A-BC08-4818-8E60-B0404AA6DCC6}" dt="2023-12-10T05:34:08.808" v="7" actId="26606"/>
          <ac:spMkLst>
            <pc:docMk/>
            <pc:sldMk cId="3075432120" sldId="256"/>
            <ac:spMk id="24" creationId="{2A6FCDE6-CDE2-4C51-B18E-A95CFB679714}"/>
          </ac:spMkLst>
        </pc:spChg>
        <pc:spChg chg="add">
          <ac:chgData name="Yiming Wang" userId="e5b61dcb-7f32-4db3-972b-6645312b3a87" providerId="ADAL" clId="{E07FA04A-BC08-4818-8E60-B0404AA6DCC6}" dt="2023-12-10T05:34:08.808" v="7" actId="26606"/>
          <ac:spMkLst>
            <pc:docMk/>
            <pc:sldMk cId="3075432120" sldId="256"/>
            <ac:spMk id="26" creationId="{9D2E8756-2465-473A-BA2A-2DB1D6224745}"/>
          </ac:spMkLst>
        </pc:spChg>
        <pc:cxnChg chg="add">
          <ac:chgData name="Yiming Wang" userId="e5b61dcb-7f32-4db3-972b-6645312b3a87" providerId="ADAL" clId="{E07FA04A-BC08-4818-8E60-B0404AA6DCC6}" dt="2023-12-10T05:34:08.808" v="7" actId="26606"/>
          <ac:cxnSpMkLst>
            <pc:docMk/>
            <pc:sldMk cId="3075432120" sldId="256"/>
            <ac:cxnSpMk id="10" creationId="{EB898B32-3891-4C3A-8F58-C5969D2E9033}"/>
          </ac:cxnSpMkLst>
        </pc:cxnChg>
        <pc:cxnChg chg="add">
          <ac:chgData name="Yiming Wang" userId="e5b61dcb-7f32-4db3-972b-6645312b3a87" providerId="ADAL" clId="{E07FA04A-BC08-4818-8E60-B0404AA6DCC6}" dt="2023-12-10T05:34:08.808" v="7" actId="26606"/>
          <ac:cxnSpMkLst>
            <pc:docMk/>
            <pc:sldMk cId="3075432120" sldId="256"/>
            <ac:cxnSpMk id="12" creationId="{4AE4806D-B8F9-4679-A68A-9BD21C01A301}"/>
          </ac:cxnSpMkLst>
        </pc:cxnChg>
      </pc:sldChg>
      <pc:sldChg chg="modSp new mod">
        <pc:chgData name="Yiming Wang" userId="e5b61dcb-7f32-4db3-972b-6645312b3a87" providerId="ADAL" clId="{E07FA04A-BC08-4818-8E60-B0404AA6DCC6}" dt="2023-12-11T20:51:18.785" v="3744" actId="20577"/>
        <pc:sldMkLst>
          <pc:docMk/>
          <pc:sldMk cId="3776575619" sldId="257"/>
        </pc:sldMkLst>
        <pc:spChg chg="mod">
          <ac:chgData name="Yiming Wang" userId="e5b61dcb-7f32-4db3-972b-6645312b3a87" providerId="ADAL" clId="{E07FA04A-BC08-4818-8E60-B0404AA6DCC6}" dt="2023-12-10T05:50:20.168" v="807"/>
          <ac:spMkLst>
            <pc:docMk/>
            <pc:sldMk cId="3776575619" sldId="257"/>
            <ac:spMk id="2" creationId="{815FFB22-795F-6448-59B2-245C14B197B7}"/>
          </ac:spMkLst>
        </pc:spChg>
        <pc:spChg chg="mod">
          <ac:chgData name="Yiming Wang" userId="e5b61dcb-7f32-4db3-972b-6645312b3a87" providerId="ADAL" clId="{E07FA04A-BC08-4818-8E60-B0404AA6DCC6}" dt="2023-12-11T20:51:18.785" v="3744" actId="20577"/>
          <ac:spMkLst>
            <pc:docMk/>
            <pc:sldMk cId="3776575619" sldId="257"/>
            <ac:spMk id="3" creationId="{2E4E7FF5-111A-4D91-B23B-172822A77D06}"/>
          </ac:spMkLst>
        </pc:spChg>
      </pc:sldChg>
      <pc:sldChg chg="addSp modSp new del mod setBg">
        <pc:chgData name="Yiming Wang" userId="e5b61dcb-7f32-4db3-972b-6645312b3a87" providerId="ADAL" clId="{E07FA04A-BC08-4818-8E60-B0404AA6DCC6}" dt="2023-12-10T05:49:30.453" v="795" actId="2696"/>
        <pc:sldMkLst>
          <pc:docMk/>
          <pc:sldMk cId="1220188870" sldId="258"/>
        </pc:sldMkLst>
        <pc:spChg chg="mod">
          <ac:chgData name="Yiming Wang" userId="e5b61dcb-7f32-4db3-972b-6645312b3a87" providerId="ADAL" clId="{E07FA04A-BC08-4818-8E60-B0404AA6DCC6}" dt="2023-12-10T05:47:51.096" v="773"/>
          <ac:spMkLst>
            <pc:docMk/>
            <pc:sldMk cId="1220188870" sldId="258"/>
            <ac:spMk id="2" creationId="{4AAE47F5-4704-6B27-FD60-042564FF16B3}"/>
          </ac:spMkLst>
        </pc:spChg>
        <pc:spChg chg="mod">
          <ac:chgData name="Yiming Wang" userId="e5b61dcb-7f32-4db3-972b-6645312b3a87" providerId="ADAL" clId="{E07FA04A-BC08-4818-8E60-B0404AA6DCC6}" dt="2023-12-10T05:39:22.624" v="342" actId="20577"/>
          <ac:spMkLst>
            <pc:docMk/>
            <pc:sldMk cId="1220188870" sldId="258"/>
            <ac:spMk id="3" creationId="{4CAEF876-89DF-7DCC-673D-06B32C112A83}"/>
          </ac:spMkLst>
        </pc:spChg>
        <pc:picChg chg="add mod">
          <ac:chgData name="Yiming Wang" userId="e5b61dcb-7f32-4db3-972b-6645312b3a87" providerId="ADAL" clId="{E07FA04A-BC08-4818-8E60-B0404AA6DCC6}" dt="2023-12-10T05:45:42.648" v="751" actId="1076"/>
          <ac:picMkLst>
            <pc:docMk/>
            <pc:sldMk cId="1220188870" sldId="258"/>
            <ac:picMk id="5" creationId="{93F139CB-5E6A-0DCE-AA43-DFC93E3D5249}"/>
          </ac:picMkLst>
        </pc:picChg>
      </pc:sldChg>
      <pc:sldChg chg="addSp delSp modSp new mod setBg delDesignElem">
        <pc:chgData name="Yiming Wang" userId="e5b61dcb-7f32-4db3-972b-6645312b3a87" providerId="ADAL" clId="{E07FA04A-BC08-4818-8E60-B0404AA6DCC6}" dt="2023-12-11T20:51:47.136" v="3745" actId="14100"/>
        <pc:sldMkLst>
          <pc:docMk/>
          <pc:sldMk cId="132690147" sldId="259"/>
        </pc:sldMkLst>
        <pc:spChg chg="add mod">
          <ac:chgData name="Yiming Wang" userId="e5b61dcb-7f32-4db3-972b-6645312b3a87" providerId="ADAL" clId="{E07FA04A-BC08-4818-8E60-B0404AA6DCC6}" dt="2023-12-10T05:55:11.376" v="970" actId="20577"/>
          <ac:spMkLst>
            <pc:docMk/>
            <pc:sldMk cId="132690147" sldId="259"/>
            <ac:spMk id="2" creationId="{DE101286-5296-7A88-D2B1-88FB4F0490B1}"/>
          </ac:spMkLst>
        </pc:spChg>
        <pc:spChg chg="add mod">
          <ac:chgData name="Yiming Wang" userId="e5b61dcb-7f32-4db3-972b-6645312b3a87" providerId="ADAL" clId="{E07FA04A-BC08-4818-8E60-B0404AA6DCC6}" dt="2023-12-10T05:51:50.165" v="839" actId="404"/>
          <ac:spMkLst>
            <pc:docMk/>
            <pc:sldMk cId="132690147" sldId="259"/>
            <ac:spMk id="3" creationId="{CAB5249C-018B-D11A-4995-ABA2BC939A63}"/>
          </ac:spMkLst>
        </pc:spChg>
        <pc:spChg chg="del mod replId">
          <ac:chgData name="Yiming Wang" userId="e5b61dcb-7f32-4db3-972b-6645312b3a87" providerId="ADAL" clId="{E07FA04A-BC08-4818-8E60-B0404AA6DCC6}" dt="2023-12-10T05:47:27.800" v="772" actId="26606"/>
          <ac:spMkLst>
            <pc:docMk/>
            <pc:sldMk cId="132690147" sldId="259"/>
            <ac:spMk id="5" creationId="{B5BF27E1-4F46-EDB4-329F-2D0286133B41}"/>
          </ac:spMkLst>
        </pc:spChg>
        <pc:spChg chg="del mod replId">
          <ac:chgData name="Yiming Wang" userId="e5b61dcb-7f32-4db3-972b-6645312b3a87" providerId="ADAL" clId="{E07FA04A-BC08-4818-8E60-B0404AA6DCC6}" dt="2023-12-10T05:47:27.800" v="772" actId="26606"/>
          <ac:spMkLst>
            <pc:docMk/>
            <pc:sldMk cId="132690147" sldId="259"/>
            <ac:spMk id="6" creationId="{8864AEB9-88DA-5DE5-4ACB-1B5E6AC55ADA}"/>
          </ac:spMkLst>
        </pc:spChg>
        <pc:spChg chg="add del">
          <ac:chgData name="Yiming Wang" userId="e5b61dcb-7f32-4db3-972b-6645312b3a87" providerId="ADAL" clId="{E07FA04A-BC08-4818-8E60-B0404AA6DCC6}" dt="2023-12-10T05:49:48.651" v="804"/>
          <ac:spMkLst>
            <pc:docMk/>
            <pc:sldMk cId="132690147" sldId="259"/>
            <ac:spMk id="8" creationId="{70DFC902-7D23-471A-B557-B6B6917D7A0D}"/>
          </ac:spMkLst>
        </pc:spChg>
        <pc:spChg chg="add del">
          <ac:chgData name="Yiming Wang" userId="e5b61dcb-7f32-4db3-972b-6645312b3a87" providerId="ADAL" clId="{E07FA04A-BC08-4818-8E60-B0404AA6DCC6}" dt="2023-12-10T05:49:48.651" v="804"/>
          <ac:spMkLst>
            <pc:docMk/>
            <pc:sldMk cId="132690147" sldId="259"/>
            <ac:spMk id="10" creationId="{A55D5633-D557-4DCA-982C-FF36EB7A1C00}"/>
          </ac:spMkLst>
        </pc:spChg>
        <pc:spChg chg="add del">
          <ac:chgData name="Yiming Wang" userId="e5b61dcb-7f32-4db3-972b-6645312b3a87" providerId="ADAL" clId="{E07FA04A-BC08-4818-8E60-B0404AA6DCC6}" dt="2023-12-10T05:49:48.651" v="804"/>
          <ac:spMkLst>
            <pc:docMk/>
            <pc:sldMk cId="132690147" sldId="259"/>
            <ac:spMk id="12" creationId="{450D3AD2-FA80-415F-A9CE-54D884561CD7}"/>
          </ac:spMkLst>
        </pc:spChg>
        <pc:picChg chg="add mod">
          <ac:chgData name="Yiming Wang" userId="e5b61dcb-7f32-4db3-972b-6645312b3a87" providerId="ADAL" clId="{E07FA04A-BC08-4818-8E60-B0404AA6DCC6}" dt="2023-12-11T20:51:47.136" v="3745" actId="14100"/>
          <ac:picMkLst>
            <pc:docMk/>
            <pc:sldMk cId="132690147" sldId="259"/>
            <ac:picMk id="4" creationId="{8137C5F9-0956-95DF-3343-8CE608F1A324}"/>
          </ac:picMkLst>
        </pc:picChg>
      </pc:sldChg>
      <pc:sldChg chg="addSp delSp modSp new del mod setBg">
        <pc:chgData name="Yiming Wang" userId="e5b61dcb-7f32-4db3-972b-6645312b3a87" providerId="ADAL" clId="{E07FA04A-BC08-4818-8E60-B0404AA6DCC6}" dt="2023-12-10T05:48:49.315" v="782" actId="2696"/>
        <pc:sldMkLst>
          <pc:docMk/>
          <pc:sldMk cId="3711634356" sldId="260"/>
        </pc:sldMkLst>
        <pc:spChg chg="add">
          <ac:chgData name="Yiming Wang" userId="e5b61dcb-7f32-4db3-972b-6645312b3a87" providerId="ADAL" clId="{E07FA04A-BC08-4818-8E60-B0404AA6DCC6}" dt="2023-12-10T05:47:20.999" v="770" actId="26606"/>
          <ac:spMkLst>
            <pc:docMk/>
            <pc:sldMk cId="3711634356" sldId="260"/>
            <ac:spMk id="2" creationId="{706C1661-45C0-82A4-7AE7-E427C941186B}"/>
          </ac:spMkLst>
        </pc:spChg>
        <pc:spChg chg="add">
          <ac:chgData name="Yiming Wang" userId="e5b61dcb-7f32-4db3-972b-6645312b3a87" providerId="ADAL" clId="{E07FA04A-BC08-4818-8E60-B0404AA6DCC6}" dt="2023-12-10T05:47:20.999" v="770" actId="26606"/>
          <ac:spMkLst>
            <pc:docMk/>
            <pc:sldMk cId="3711634356" sldId="260"/>
            <ac:spMk id="3" creationId="{D31FDF03-796F-0800-17BE-55867956E4C5}"/>
          </ac:spMkLst>
        </pc:spChg>
        <pc:spChg chg="del mod replId">
          <ac:chgData name="Yiming Wang" userId="e5b61dcb-7f32-4db3-972b-6645312b3a87" providerId="ADAL" clId="{E07FA04A-BC08-4818-8E60-B0404AA6DCC6}" dt="2023-12-10T05:47:20.999" v="770" actId="26606"/>
          <ac:spMkLst>
            <pc:docMk/>
            <pc:sldMk cId="3711634356" sldId="260"/>
            <ac:spMk id="5" creationId="{4C066CB1-2FC3-2C49-675E-681A93E203E8}"/>
          </ac:spMkLst>
        </pc:spChg>
        <pc:spChg chg="del mod replId">
          <ac:chgData name="Yiming Wang" userId="e5b61dcb-7f32-4db3-972b-6645312b3a87" providerId="ADAL" clId="{E07FA04A-BC08-4818-8E60-B0404AA6DCC6}" dt="2023-12-10T05:47:20.999" v="770" actId="26606"/>
          <ac:spMkLst>
            <pc:docMk/>
            <pc:sldMk cId="3711634356" sldId="260"/>
            <ac:spMk id="6" creationId="{92E0111F-CB43-8CBB-9A14-74A6D89186D6}"/>
          </ac:spMkLst>
        </pc:spChg>
        <pc:spChg chg="add">
          <ac:chgData name="Yiming Wang" userId="e5b61dcb-7f32-4db3-972b-6645312b3a87" providerId="ADAL" clId="{E07FA04A-BC08-4818-8E60-B0404AA6DCC6}" dt="2023-12-10T05:47:20.999" v="770" actId="26606"/>
          <ac:spMkLst>
            <pc:docMk/>
            <pc:sldMk cId="3711634356" sldId="260"/>
            <ac:spMk id="8" creationId="{1B15ED52-F352-441B-82BF-E0EA34836D08}"/>
          </ac:spMkLst>
        </pc:spChg>
        <pc:spChg chg="add">
          <ac:chgData name="Yiming Wang" userId="e5b61dcb-7f32-4db3-972b-6645312b3a87" providerId="ADAL" clId="{E07FA04A-BC08-4818-8E60-B0404AA6DCC6}" dt="2023-12-10T05:47:20.999" v="770" actId="26606"/>
          <ac:spMkLst>
            <pc:docMk/>
            <pc:sldMk cId="3711634356" sldId="260"/>
            <ac:spMk id="10" creationId="{3B2E3793-BFE6-45A2-9B7B-E18844431C99}"/>
          </ac:spMkLst>
        </pc:spChg>
        <pc:spChg chg="add">
          <ac:chgData name="Yiming Wang" userId="e5b61dcb-7f32-4db3-972b-6645312b3a87" providerId="ADAL" clId="{E07FA04A-BC08-4818-8E60-B0404AA6DCC6}" dt="2023-12-10T05:47:20.999" v="770" actId="26606"/>
          <ac:spMkLst>
            <pc:docMk/>
            <pc:sldMk cId="3711634356" sldId="260"/>
            <ac:spMk id="12" creationId="{BC4C4868-CB8F-4AF9-9CDB-8108F2C19B67}"/>
          </ac:spMkLst>
        </pc:spChg>
        <pc:spChg chg="add">
          <ac:chgData name="Yiming Wang" userId="e5b61dcb-7f32-4db3-972b-6645312b3a87" providerId="ADAL" clId="{E07FA04A-BC08-4818-8E60-B0404AA6DCC6}" dt="2023-12-10T05:47:20.999" v="770" actId="26606"/>
          <ac:spMkLst>
            <pc:docMk/>
            <pc:sldMk cId="3711634356" sldId="260"/>
            <ac:spMk id="14" creationId="{375E0459-6403-40CD-989D-56A4407CA12E}"/>
          </ac:spMkLst>
        </pc:spChg>
        <pc:spChg chg="add">
          <ac:chgData name="Yiming Wang" userId="e5b61dcb-7f32-4db3-972b-6645312b3a87" providerId="ADAL" clId="{E07FA04A-BC08-4818-8E60-B0404AA6DCC6}" dt="2023-12-10T05:47:20.999" v="770" actId="26606"/>
          <ac:spMkLst>
            <pc:docMk/>
            <pc:sldMk cId="3711634356" sldId="260"/>
            <ac:spMk id="16" creationId="{53E5B1A8-3AC9-4BD1-9BBC-78CA94F2D1BA}"/>
          </ac:spMkLst>
        </pc:spChg>
        <pc:picChg chg="add del mod">
          <ac:chgData name="Yiming Wang" userId="e5b61dcb-7f32-4db3-972b-6645312b3a87" providerId="ADAL" clId="{E07FA04A-BC08-4818-8E60-B0404AA6DCC6}" dt="2023-12-10T05:47:03.600" v="764" actId="478"/>
          <ac:picMkLst>
            <pc:docMk/>
            <pc:sldMk cId="3711634356" sldId="260"/>
            <ac:picMk id="5" creationId="{560C64CB-8E22-8AB2-9D67-2C96EE1B4D80}"/>
          </ac:picMkLst>
        </pc:picChg>
        <pc:picChg chg="add del mod">
          <ac:chgData name="Yiming Wang" userId="e5b61dcb-7f32-4db3-972b-6645312b3a87" providerId="ADAL" clId="{E07FA04A-BC08-4818-8E60-B0404AA6DCC6}" dt="2023-12-10T05:47:01.044" v="763" actId="478"/>
          <ac:picMkLst>
            <pc:docMk/>
            <pc:sldMk cId="3711634356" sldId="260"/>
            <ac:picMk id="7" creationId="{01693510-D8B1-BCAA-17FF-851F55304D36}"/>
          </ac:picMkLst>
        </pc:picChg>
        <pc:picChg chg="add del">
          <ac:chgData name="Yiming Wang" userId="e5b61dcb-7f32-4db3-972b-6645312b3a87" providerId="ADAL" clId="{E07FA04A-BC08-4818-8E60-B0404AA6DCC6}" dt="2023-12-10T05:47:10.851" v="766" actId="478"/>
          <ac:picMkLst>
            <pc:docMk/>
            <pc:sldMk cId="3711634356" sldId="260"/>
            <ac:picMk id="9" creationId="{31704D92-CBAF-6257-C441-6E4E71B79E3C}"/>
          </ac:picMkLst>
        </pc:picChg>
        <pc:picChg chg="add del">
          <ac:chgData name="Yiming Wang" userId="e5b61dcb-7f32-4db3-972b-6645312b3a87" providerId="ADAL" clId="{E07FA04A-BC08-4818-8E60-B0404AA6DCC6}" dt="2023-12-10T05:47:15.139" v="768" actId="478"/>
          <ac:picMkLst>
            <pc:docMk/>
            <pc:sldMk cId="3711634356" sldId="260"/>
            <ac:picMk id="11" creationId="{CA1E8BE1-8BEF-7D6A-046D-E7B158934968}"/>
          </ac:picMkLst>
        </pc:picChg>
      </pc:sldChg>
      <pc:sldChg chg="modSp new del mod">
        <pc:chgData name="Yiming Wang" userId="e5b61dcb-7f32-4db3-972b-6645312b3a87" providerId="ADAL" clId="{E07FA04A-BC08-4818-8E60-B0404AA6DCC6}" dt="2023-12-10T05:52:17.196" v="842" actId="2696"/>
        <pc:sldMkLst>
          <pc:docMk/>
          <pc:sldMk cId="2509028127" sldId="261"/>
        </pc:sldMkLst>
        <pc:spChg chg="mod">
          <ac:chgData name="Yiming Wang" userId="e5b61dcb-7f32-4db3-972b-6645312b3a87" providerId="ADAL" clId="{E07FA04A-BC08-4818-8E60-B0404AA6DCC6}" dt="2023-12-10T05:52:09.701" v="841"/>
          <ac:spMkLst>
            <pc:docMk/>
            <pc:sldMk cId="2509028127" sldId="261"/>
            <ac:spMk id="2" creationId="{F107B024-127B-9740-14A6-F89B52194382}"/>
          </ac:spMkLst>
        </pc:spChg>
        <pc:spChg chg="mod">
          <ac:chgData name="Yiming Wang" userId="e5b61dcb-7f32-4db3-972b-6645312b3a87" providerId="ADAL" clId="{E07FA04A-BC08-4818-8E60-B0404AA6DCC6}" dt="2023-12-10T05:50:20.168" v="807"/>
          <ac:spMkLst>
            <pc:docMk/>
            <pc:sldMk cId="2509028127" sldId="261"/>
            <ac:spMk id="3" creationId="{4E628D07-2D3C-7C9A-3464-85443FF8A057}"/>
          </ac:spMkLst>
        </pc:spChg>
      </pc:sldChg>
      <pc:sldChg chg="delSp add del setBg delDesignElem">
        <pc:chgData name="Yiming Wang" userId="e5b61dcb-7f32-4db3-972b-6645312b3a87" providerId="ADAL" clId="{E07FA04A-BC08-4818-8E60-B0404AA6DCC6}" dt="2023-12-10T05:52:03.699" v="840" actId="2696"/>
        <pc:sldMkLst>
          <pc:docMk/>
          <pc:sldMk cId="2415067635" sldId="262"/>
        </pc:sldMkLst>
        <pc:spChg chg="del">
          <ac:chgData name="Yiming Wang" userId="e5b61dcb-7f32-4db3-972b-6645312b3a87" providerId="ADAL" clId="{E07FA04A-BC08-4818-8E60-B0404AA6DCC6}" dt="2023-12-10T05:48:18.540" v="776"/>
          <ac:spMkLst>
            <pc:docMk/>
            <pc:sldMk cId="2415067635" sldId="262"/>
            <ac:spMk id="8" creationId="{1B15ED52-F352-441B-82BF-E0EA34836D08}"/>
          </ac:spMkLst>
        </pc:spChg>
        <pc:spChg chg="del">
          <ac:chgData name="Yiming Wang" userId="e5b61dcb-7f32-4db3-972b-6645312b3a87" providerId="ADAL" clId="{E07FA04A-BC08-4818-8E60-B0404AA6DCC6}" dt="2023-12-10T05:48:18.540" v="776"/>
          <ac:spMkLst>
            <pc:docMk/>
            <pc:sldMk cId="2415067635" sldId="262"/>
            <ac:spMk id="10" creationId="{3B2E3793-BFE6-45A2-9B7B-E18844431C99}"/>
          </ac:spMkLst>
        </pc:spChg>
        <pc:spChg chg="del">
          <ac:chgData name="Yiming Wang" userId="e5b61dcb-7f32-4db3-972b-6645312b3a87" providerId="ADAL" clId="{E07FA04A-BC08-4818-8E60-B0404AA6DCC6}" dt="2023-12-10T05:48:18.540" v="776"/>
          <ac:spMkLst>
            <pc:docMk/>
            <pc:sldMk cId="2415067635" sldId="262"/>
            <ac:spMk id="12" creationId="{BC4C4868-CB8F-4AF9-9CDB-8108F2C19B67}"/>
          </ac:spMkLst>
        </pc:spChg>
        <pc:spChg chg="del">
          <ac:chgData name="Yiming Wang" userId="e5b61dcb-7f32-4db3-972b-6645312b3a87" providerId="ADAL" clId="{E07FA04A-BC08-4818-8E60-B0404AA6DCC6}" dt="2023-12-10T05:48:18.540" v="776"/>
          <ac:spMkLst>
            <pc:docMk/>
            <pc:sldMk cId="2415067635" sldId="262"/>
            <ac:spMk id="14" creationId="{375E0459-6403-40CD-989D-56A4407CA12E}"/>
          </ac:spMkLst>
        </pc:spChg>
        <pc:spChg chg="del">
          <ac:chgData name="Yiming Wang" userId="e5b61dcb-7f32-4db3-972b-6645312b3a87" providerId="ADAL" clId="{E07FA04A-BC08-4818-8E60-B0404AA6DCC6}" dt="2023-12-10T05:48:18.540" v="776"/>
          <ac:spMkLst>
            <pc:docMk/>
            <pc:sldMk cId="2415067635" sldId="262"/>
            <ac:spMk id="16" creationId="{53E5B1A8-3AC9-4BD1-9BBC-78CA94F2D1BA}"/>
          </ac:spMkLst>
        </pc:spChg>
      </pc:sldChg>
      <pc:sldChg chg="delSp add del setBg delDesignElem">
        <pc:chgData name="Yiming Wang" userId="e5b61dcb-7f32-4db3-972b-6645312b3a87" providerId="ADAL" clId="{E07FA04A-BC08-4818-8E60-B0404AA6DCC6}" dt="2023-12-10T05:52:03.699" v="840" actId="2696"/>
        <pc:sldMkLst>
          <pc:docMk/>
          <pc:sldMk cId="185678504" sldId="263"/>
        </pc:sldMkLst>
        <pc:spChg chg="del">
          <ac:chgData name="Yiming Wang" userId="e5b61dcb-7f32-4db3-972b-6645312b3a87" providerId="ADAL" clId="{E07FA04A-BC08-4818-8E60-B0404AA6DCC6}" dt="2023-12-10T05:48:19.626" v="778"/>
          <ac:spMkLst>
            <pc:docMk/>
            <pc:sldMk cId="185678504" sldId="263"/>
            <ac:spMk id="8" creationId="{1B15ED52-F352-441B-82BF-E0EA34836D08}"/>
          </ac:spMkLst>
        </pc:spChg>
        <pc:spChg chg="del">
          <ac:chgData name="Yiming Wang" userId="e5b61dcb-7f32-4db3-972b-6645312b3a87" providerId="ADAL" clId="{E07FA04A-BC08-4818-8E60-B0404AA6DCC6}" dt="2023-12-10T05:48:19.626" v="778"/>
          <ac:spMkLst>
            <pc:docMk/>
            <pc:sldMk cId="185678504" sldId="263"/>
            <ac:spMk id="10" creationId="{3B2E3793-BFE6-45A2-9B7B-E18844431C99}"/>
          </ac:spMkLst>
        </pc:spChg>
        <pc:spChg chg="del">
          <ac:chgData name="Yiming Wang" userId="e5b61dcb-7f32-4db3-972b-6645312b3a87" providerId="ADAL" clId="{E07FA04A-BC08-4818-8E60-B0404AA6DCC6}" dt="2023-12-10T05:48:19.626" v="778"/>
          <ac:spMkLst>
            <pc:docMk/>
            <pc:sldMk cId="185678504" sldId="263"/>
            <ac:spMk id="12" creationId="{BC4C4868-CB8F-4AF9-9CDB-8108F2C19B67}"/>
          </ac:spMkLst>
        </pc:spChg>
        <pc:spChg chg="del">
          <ac:chgData name="Yiming Wang" userId="e5b61dcb-7f32-4db3-972b-6645312b3a87" providerId="ADAL" clId="{E07FA04A-BC08-4818-8E60-B0404AA6DCC6}" dt="2023-12-10T05:48:19.626" v="778"/>
          <ac:spMkLst>
            <pc:docMk/>
            <pc:sldMk cId="185678504" sldId="263"/>
            <ac:spMk id="14" creationId="{375E0459-6403-40CD-989D-56A4407CA12E}"/>
          </ac:spMkLst>
        </pc:spChg>
        <pc:spChg chg="del">
          <ac:chgData name="Yiming Wang" userId="e5b61dcb-7f32-4db3-972b-6645312b3a87" providerId="ADAL" clId="{E07FA04A-BC08-4818-8E60-B0404AA6DCC6}" dt="2023-12-10T05:48:19.626" v="778"/>
          <ac:spMkLst>
            <pc:docMk/>
            <pc:sldMk cId="185678504" sldId="263"/>
            <ac:spMk id="16" creationId="{53E5B1A8-3AC9-4BD1-9BBC-78CA94F2D1BA}"/>
          </ac:spMkLst>
        </pc:spChg>
      </pc:sldChg>
      <pc:sldChg chg="add del">
        <pc:chgData name="Yiming Wang" userId="e5b61dcb-7f32-4db3-972b-6645312b3a87" providerId="ADAL" clId="{E07FA04A-BC08-4818-8E60-B0404AA6DCC6}" dt="2023-12-10T05:48:26.247" v="780" actId="2890"/>
        <pc:sldMkLst>
          <pc:docMk/>
          <pc:sldMk cId="3040724771" sldId="264"/>
        </pc:sldMkLst>
      </pc:sldChg>
      <pc:sldChg chg="delSp add del delDesignElem">
        <pc:chgData name="Yiming Wang" userId="e5b61dcb-7f32-4db3-972b-6645312b3a87" providerId="ADAL" clId="{E07FA04A-BC08-4818-8E60-B0404AA6DCC6}" dt="2023-12-10T05:52:03.699" v="840" actId="2696"/>
        <pc:sldMkLst>
          <pc:docMk/>
          <pc:sldMk cId="3114660833" sldId="264"/>
        </pc:sldMkLst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3114660833" sldId="264"/>
            <ac:spMk id="8" creationId="{70DFC902-7D23-471A-B557-B6B6917D7A0D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3114660833" sldId="264"/>
            <ac:spMk id="10" creationId="{A55D5633-D557-4DCA-982C-FF36EB7A1C00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3114660833" sldId="264"/>
            <ac:spMk id="12" creationId="{450D3AD2-FA80-415F-A9CE-54D884561CD7}"/>
          </ac:spMkLst>
        </pc:spChg>
      </pc:sldChg>
      <pc:sldChg chg="add del replId">
        <pc:chgData name="Yiming Wang" userId="e5b61dcb-7f32-4db3-972b-6645312b3a87" providerId="ADAL" clId="{E07FA04A-BC08-4818-8E60-B0404AA6DCC6}" dt="2023-12-10T05:48:26.247" v="780" actId="2890"/>
        <pc:sldMkLst>
          <pc:docMk/>
          <pc:sldMk cId="1549991057" sldId="265"/>
        </pc:sldMkLst>
      </pc:sldChg>
      <pc:sldChg chg="delSp modSp add mod delDesignElem">
        <pc:chgData name="Yiming Wang" userId="e5b61dcb-7f32-4db3-972b-6645312b3a87" providerId="ADAL" clId="{E07FA04A-BC08-4818-8E60-B0404AA6DCC6}" dt="2023-12-10T05:55:20.815" v="990" actId="20577"/>
        <pc:sldMkLst>
          <pc:docMk/>
          <pc:sldMk cId="2503909651" sldId="265"/>
        </pc:sldMkLst>
        <pc:spChg chg="mod">
          <ac:chgData name="Yiming Wang" userId="e5b61dcb-7f32-4db3-972b-6645312b3a87" providerId="ADAL" clId="{E07FA04A-BC08-4818-8E60-B0404AA6DCC6}" dt="2023-12-10T05:55:20.815" v="990" actId="20577"/>
          <ac:spMkLst>
            <pc:docMk/>
            <pc:sldMk cId="2503909651" sldId="265"/>
            <ac:spMk id="2" creationId="{DE101286-5296-7A88-D2B1-88FB4F0490B1}"/>
          </ac:spMkLst>
        </pc:spChg>
        <pc:spChg chg="mod">
          <ac:chgData name="Yiming Wang" userId="e5b61dcb-7f32-4db3-972b-6645312b3a87" providerId="ADAL" clId="{E07FA04A-BC08-4818-8E60-B0404AA6DCC6}" dt="2023-12-10T05:55:15.033" v="972" actId="27636"/>
          <ac:spMkLst>
            <pc:docMk/>
            <pc:sldMk cId="2503909651" sldId="265"/>
            <ac:spMk id="3" creationId="{CAB5249C-018B-D11A-4995-ABA2BC939A63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2503909651" sldId="265"/>
            <ac:spMk id="8" creationId="{70DFC902-7D23-471A-B557-B6B6917D7A0D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2503909651" sldId="265"/>
            <ac:spMk id="10" creationId="{A55D5633-D557-4DCA-982C-FF36EB7A1C00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2503909651" sldId="265"/>
            <ac:spMk id="12" creationId="{450D3AD2-FA80-415F-A9CE-54D884561CD7}"/>
          </ac:spMkLst>
        </pc:spChg>
      </pc:sldChg>
      <pc:sldChg chg="delSp add del delDesignElem">
        <pc:chgData name="Yiming Wang" userId="e5b61dcb-7f32-4db3-972b-6645312b3a87" providerId="ADAL" clId="{E07FA04A-BC08-4818-8E60-B0404AA6DCC6}" dt="2023-12-10T05:50:11.321" v="806" actId="2696"/>
        <pc:sldMkLst>
          <pc:docMk/>
          <pc:sldMk cId="808379438" sldId="266"/>
        </pc:sldMkLst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808379438" sldId="266"/>
            <ac:spMk id="8" creationId="{70DFC902-7D23-471A-B557-B6B6917D7A0D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808379438" sldId="266"/>
            <ac:spMk id="10" creationId="{A55D5633-D557-4DCA-982C-FF36EB7A1C00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808379438" sldId="266"/>
            <ac:spMk id="12" creationId="{450D3AD2-FA80-415F-A9CE-54D884561CD7}"/>
          </ac:spMkLst>
        </pc:spChg>
      </pc:sldChg>
      <pc:sldChg chg="addSp modSp add mod">
        <pc:chgData name="Yiming Wang" userId="e5b61dcb-7f32-4db3-972b-6645312b3a87" providerId="ADAL" clId="{E07FA04A-BC08-4818-8E60-B0404AA6DCC6}" dt="2023-12-10T05:53:48.354" v="914" actId="20577"/>
        <pc:sldMkLst>
          <pc:docMk/>
          <pc:sldMk cId="989958832" sldId="266"/>
        </pc:sldMkLst>
        <pc:spChg chg="mod">
          <ac:chgData name="Yiming Wang" userId="e5b61dcb-7f32-4db3-972b-6645312b3a87" providerId="ADAL" clId="{E07FA04A-BC08-4818-8E60-B0404AA6DCC6}" dt="2023-12-10T05:53:44.031" v="913" actId="20577"/>
          <ac:spMkLst>
            <pc:docMk/>
            <pc:sldMk cId="989958832" sldId="266"/>
            <ac:spMk id="2" creationId="{DE101286-5296-7A88-D2B1-88FB4F0490B1}"/>
          </ac:spMkLst>
        </pc:spChg>
        <pc:spChg chg="mod">
          <ac:chgData name="Yiming Wang" userId="e5b61dcb-7f32-4db3-972b-6645312b3a87" providerId="ADAL" clId="{E07FA04A-BC08-4818-8E60-B0404AA6DCC6}" dt="2023-12-10T05:53:48.354" v="914" actId="20577"/>
          <ac:spMkLst>
            <pc:docMk/>
            <pc:sldMk cId="989958832" sldId="266"/>
            <ac:spMk id="3" creationId="{CAB5249C-018B-D11A-4995-ABA2BC939A63}"/>
          </ac:spMkLst>
        </pc:spChg>
        <pc:picChg chg="add mod">
          <ac:chgData name="Yiming Wang" userId="e5b61dcb-7f32-4db3-972b-6645312b3a87" providerId="ADAL" clId="{E07FA04A-BC08-4818-8E60-B0404AA6DCC6}" dt="2023-12-10T05:52:59.504" v="882" actId="1076"/>
          <ac:picMkLst>
            <pc:docMk/>
            <pc:sldMk cId="989958832" sldId="266"/>
            <ac:picMk id="5" creationId="{85846B06-84D5-1722-F126-39B151508D0E}"/>
          </ac:picMkLst>
        </pc:picChg>
      </pc:sldChg>
      <pc:sldChg chg="add del replId">
        <pc:chgData name="Yiming Wang" userId="e5b61dcb-7f32-4db3-972b-6645312b3a87" providerId="ADAL" clId="{E07FA04A-BC08-4818-8E60-B0404AA6DCC6}" dt="2023-12-10T05:48:26.247" v="780" actId="2890"/>
        <pc:sldMkLst>
          <pc:docMk/>
          <pc:sldMk cId="3320195170" sldId="266"/>
        </pc:sldMkLst>
      </pc:sldChg>
      <pc:sldChg chg="delSp modSp add del mod delDesignElem">
        <pc:chgData name="Yiming Wang" userId="e5b61dcb-7f32-4db3-972b-6645312b3a87" providerId="ADAL" clId="{E07FA04A-BC08-4818-8E60-B0404AA6DCC6}" dt="2023-12-10T05:51:32.069" v="835" actId="2696"/>
        <pc:sldMkLst>
          <pc:docMk/>
          <pc:sldMk cId="2370912591" sldId="267"/>
        </pc:sldMkLst>
        <pc:spChg chg="mod">
          <ac:chgData name="Yiming Wang" userId="e5b61dcb-7f32-4db3-972b-6645312b3a87" providerId="ADAL" clId="{E07FA04A-BC08-4818-8E60-B0404AA6DCC6}" dt="2023-12-10T05:51:27.139" v="834"/>
          <ac:spMkLst>
            <pc:docMk/>
            <pc:sldMk cId="2370912591" sldId="267"/>
            <ac:spMk id="2" creationId="{DE101286-5296-7A88-D2B1-88FB4F0490B1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2370912591" sldId="267"/>
            <ac:spMk id="8" creationId="{70DFC902-7D23-471A-B557-B6B6917D7A0D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2370912591" sldId="267"/>
            <ac:spMk id="10" creationId="{A55D5633-D557-4DCA-982C-FF36EB7A1C00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2370912591" sldId="267"/>
            <ac:spMk id="12" creationId="{450D3AD2-FA80-415F-A9CE-54D884561CD7}"/>
          </ac:spMkLst>
        </pc:spChg>
      </pc:sldChg>
      <pc:sldChg chg="addSp delSp modSp add mod">
        <pc:chgData name="Yiming Wang" userId="e5b61dcb-7f32-4db3-972b-6645312b3a87" providerId="ADAL" clId="{E07FA04A-BC08-4818-8E60-B0404AA6DCC6}" dt="2023-12-10T05:54:15.149" v="937" actId="1076"/>
        <pc:sldMkLst>
          <pc:docMk/>
          <pc:sldMk cId="2446546144" sldId="267"/>
        </pc:sldMkLst>
        <pc:spChg chg="mod">
          <ac:chgData name="Yiming Wang" userId="e5b61dcb-7f32-4db3-972b-6645312b3a87" providerId="ADAL" clId="{E07FA04A-BC08-4818-8E60-B0404AA6DCC6}" dt="2023-12-10T05:53:53.551" v="931" actId="20577"/>
          <ac:spMkLst>
            <pc:docMk/>
            <pc:sldMk cId="2446546144" sldId="267"/>
            <ac:spMk id="2" creationId="{DE101286-5296-7A88-D2B1-88FB4F0490B1}"/>
          </ac:spMkLst>
        </pc:spChg>
        <pc:spChg chg="mod">
          <ac:chgData name="Yiming Wang" userId="e5b61dcb-7f32-4db3-972b-6645312b3a87" providerId="ADAL" clId="{E07FA04A-BC08-4818-8E60-B0404AA6DCC6}" dt="2023-12-10T05:53:57.810" v="932" actId="20577"/>
          <ac:spMkLst>
            <pc:docMk/>
            <pc:sldMk cId="2446546144" sldId="267"/>
            <ac:spMk id="3" creationId="{CAB5249C-018B-D11A-4995-ABA2BC939A63}"/>
          </ac:spMkLst>
        </pc:spChg>
        <pc:picChg chg="del">
          <ac:chgData name="Yiming Wang" userId="e5b61dcb-7f32-4db3-972b-6645312b3a87" providerId="ADAL" clId="{E07FA04A-BC08-4818-8E60-B0404AA6DCC6}" dt="2023-12-10T05:53:05.839" v="884" actId="478"/>
          <ac:picMkLst>
            <pc:docMk/>
            <pc:sldMk cId="2446546144" sldId="267"/>
            <ac:picMk id="5" creationId="{85846B06-84D5-1722-F126-39B151508D0E}"/>
          </ac:picMkLst>
        </pc:picChg>
        <pc:picChg chg="add mod">
          <ac:chgData name="Yiming Wang" userId="e5b61dcb-7f32-4db3-972b-6645312b3a87" providerId="ADAL" clId="{E07FA04A-BC08-4818-8E60-B0404AA6DCC6}" dt="2023-12-10T05:54:15.149" v="937" actId="1076"/>
          <ac:picMkLst>
            <pc:docMk/>
            <pc:sldMk cId="2446546144" sldId="267"/>
            <ac:picMk id="6" creationId="{8EB5DF4E-38D4-B84C-8538-FF3B9B9AA259}"/>
          </ac:picMkLst>
        </pc:picChg>
      </pc:sldChg>
      <pc:sldChg chg="addSp delSp modSp add mod">
        <pc:chgData name="Yiming Wang" userId="e5b61dcb-7f32-4db3-972b-6645312b3a87" providerId="ADAL" clId="{E07FA04A-BC08-4818-8E60-B0404AA6DCC6}" dt="2023-12-10T05:54:58.729" v="945" actId="1076"/>
        <pc:sldMkLst>
          <pc:docMk/>
          <pc:sldMk cId="2027461311" sldId="268"/>
        </pc:sldMkLst>
        <pc:spChg chg="del">
          <ac:chgData name="Yiming Wang" userId="e5b61dcb-7f32-4db3-972b-6645312b3a87" providerId="ADAL" clId="{E07FA04A-BC08-4818-8E60-B0404AA6DCC6}" dt="2023-12-10T05:54:49.194" v="940" actId="22"/>
          <ac:spMkLst>
            <pc:docMk/>
            <pc:sldMk cId="2027461311" sldId="268"/>
            <ac:spMk id="3" creationId="{CAB5249C-018B-D11A-4995-ABA2BC939A63}"/>
          </ac:spMkLst>
        </pc:spChg>
        <pc:picChg chg="add mod ord">
          <ac:chgData name="Yiming Wang" userId="e5b61dcb-7f32-4db3-972b-6645312b3a87" providerId="ADAL" clId="{E07FA04A-BC08-4818-8E60-B0404AA6DCC6}" dt="2023-12-10T05:54:58.729" v="945" actId="1076"/>
          <ac:picMkLst>
            <pc:docMk/>
            <pc:sldMk cId="2027461311" sldId="268"/>
            <ac:picMk id="5" creationId="{587A5455-1F55-0AAA-D7F6-0CD4CE038EDF}"/>
          </ac:picMkLst>
        </pc:picChg>
        <pc:picChg chg="del">
          <ac:chgData name="Yiming Wang" userId="e5b61dcb-7f32-4db3-972b-6645312b3a87" providerId="ADAL" clId="{E07FA04A-BC08-4818-8E60-B0404AA6DCC6}" dt="2023-12-10T05:54:47.375" v="939" actId="478"/>
          <ac:picMkLst>
            <pc:docMk/>
            <pc:sldMk cId="2027461311" sldId="268"/>
            <ac:picMk id="6" creationId="{8EB5DF4E-38D4-B84C-8538-FF3B9B9AA259}"/>
          </ac:picMkLst>
        </pc:picChg>
      </pc:sldChg>
      <pc:sldChg chg="delSp add del delDesignElem">
        <pc:chgData name="Yiming Wang" userId="e5b61dcb-7f32-4db3-972b-6645312b3a87" providerId="ADAL" clId="{E07FA04A-BC08-4818-8E60-B0404AA6DCC6}" dt="2023-12-10T05:52:03.699" v="840" actId="2696"/>
        <pc:sldMkLst>
          <pc:docMk/>
          <pc:sldMk cId="4112620793" sldId="268"/>
        </pc:sldMkLst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4112620793" sldId="268"/>
            <ac:spMk id="8" creationId="{70DFC902-7D23-471A-B557-B6B6917D7A0D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4112620793" sldId="268"/>
            <ac:spMk id="10" creationId="{A55D5633-D557-4DCA-982C-FF36EB7A1C00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4112620793" sldId="268"/>
            <ac:spMk id="12" creationId="{450D3AD2-FA80-415F-A9CE-54D884561CD7}"/>
          </ac:spMkLst>
        </pc:spChg>
      </pc:sldChg>
      <pc:sldChg chg="addSp delSp modSp add mod modAnim">
        <pc:chgData name="Yiming Wang" userId="e5b61dcb-7f32-4db3-972b-6645312b3a87" providerId="ADAL" clId="{E07FA04A-BC08-4818-8E60-B0404AA6DCC6}" dt="2023-12-10T06:04:29.480" v="1278" actId="1076"/>
        <pc:sldMkLst>
          <pc:docMk/>
          <pc:sldMk cId="521496348" sldId="269"/>
        </pc:sldMkLst>
        <pc:spChg chg="mod">
          <ac:chgData name="Yiming Wang" userId="e5b61dcb-7f32-4db3-972b-6645312b3a87" providerId="ADAL" clId="{E07FA04A-BC08-4818-8E60-B0404AA6DCC6}" dt="2023-12-10T05:56:01.856" v="1015" actId="20577"/>
          <ac:spMkLst>
            <pc:docMk/>
            <pc:sldMk cId="521496348" sldId="269"/>
            <ac:spMk id="2" creationId="{DE101286-5296-7A88-D2B1-88FB4F0490B1}"/>
          </ac:spMkLst>
        </pc:spChg>
        <pc:spChg chg="add mod">
          <ac:chgData name="Yiming Wang" userId="e5b61dcb-7f32-4db3-972b-6645312b3a87" providerId="ADAL" clId="{E07FA04A-BC08-4818-8E60-B0404AA6DCC6}" dt="2023-12-10T06:00:57.425" v="1270" actId="20577"/>
          <ac:spMkLst>
            <pc:docMk/>
            <pc:sldMk cId="521496348" sldId="269"/>
            <ac:spMk id="4" creationId="{57EFB48C-B71F-6739-58E4-0E41503E36F0}"/>
          </ac:spMkLst>
        </pc:spChg>
        <pc:picChg chg="del">
          <ac:chgData name="Yiming Wang" userId="e5b61dcb-7f32-4db3-972b-6645312b3a87" providerId="ADAL" clId="{E07FA04A-BC08-4818-8E60-B0404AA6DCC6}" dt="2023-12-10T05:55:46.672" v="992" actId="478"/>
          <ac:picMkLst>
            <pc:docMk/>
            <pc:sldMk cId="521496348" sldId="269"/>
            <ac:picMk id="5" creationId="{587A5455-1F55-0AAA-D7F6-0CD4CE038EDF}"/>
          </ac:picMkLst>
        </pc:picChg>
        <pc:picChg chg="add del">
          <ac:chgData name="Yiming Wang" userId="e5b61dcb-7f32-4db3-972b-6645312b3a87" providerId="ADAL" clId="{E07FA04A-BC08-4818-8E60-B0404AA6DCC6}" dt="2023-12-10T05:59:27.599" v="1234" actId="478"/>
          <ac:picMkLst>
            <pc:docMk/>
            <pc:sldMk cId="521496348" sldId="269"/>
            <ac:picMk id="7" creationId="{F185C3A4-3E4B-8315-011D-C7DC0ED1DCBA}"/>
          </ac:picMkLst>
        </pc:picChg>
        <pc:picChg chg="add del mod">
          <ac:chgData name="Yiming Wang" userId="e5b61dcb-7f32-4db3-972b-6645312b3a87" providerId="ADAL" clId="{E07FA04A-BC08-4818-8E60-B0404AA6DCC6}" dt="2023-12-10T06:00:01.536" v="1237" actId="478"/>
          <ac:picMkLst>
            <pc:docMk/>
            <pc:sldMk cId="521496348" sldId="269"/>
            <ac:picMk id="9" creationId="{F9939DEF-CDC0-D030-23FC-78F609C5367A}"/>
          </ac:picMkLst>
        </pc:picChg>
        <pc:picChg chg="add mod">
          <ac:chgData name="Yiming Wang" userId="e5b61dcb-7f32-4db3-972b-6645312b3a87" providerId="ADAL" clId="{E07FA04A-BC08-4818-8E60-B0404AA6DCC6}" dt="2023-12-10T06:04:29.480" v="1278" actId="1076"/>
          <ac:picMkLst>
            <pc:docMk/>
            <pc:sldMk cId="521496348" sldId="269"/>
            <ac:picMk id="11" creationId="{7D758D93-A137-FE39-C688-E7AC70EDF24B}"/>
          </ac:picMkLst>
        </pc:picChg>
      </pc:sldChg>
      <pc:sldChg chg="delSp add del delDesignElem">
        <pc:chgData name="Yiming Wang" userId="e5b61dcb-7f32-4db3-972b-6645312b3a87" providerId="ADAL" clId="{E07FA04A-BC08-4818-8E60-B0404AA6DCC6}" dt="2023-12-10T05:52:03.699" v="840" actId="2696"/>
        <pc:sldMkLst>
          <pc:docMk/>
          <pc:sldMk cId="954832006" sldId="269"/>
        </pc:sldMkLst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954832006" sldId="269"/>
            <ac:spMk id="8" creationId="{70DFC902-7D23-471A-B557-B6B6917D7A0D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954832006" sldId="269"/>
            <ac:spMk id="10" creationId="{A55D5633-D557-4DCA-982C-FF36EB7A1C00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954832006" sldId="269"/>
            <ac:spMk id="12" creationId="{450D3AD2-FA80-415F-A9CE-54D884561CD7}"/>
          </ac:spMkLst>
        </pc:spChg>
      </pc:sldChg>
      <pc:sldChg chg="addSp delSp modSp add mod delAnim">
        <pc:chgData name="Yiming Wang" userId="e5b61dcb-7f32-4db3-972b-6645312b3a87" providerId="ADAL" clId="{E07FA04A-BC08-4818-8E60-B0404AA6DCC6}" dt="2023-12-10T06:12:57.250" v="1539" actId="20577"/>
        <pc:sldMkLst>
          <pc:docMk/>
          <pc:sldMk cId="662155445" sldId="270"/>
        </pc:sldMkLst>
        <pc:spChg chg="mod">
          <ac:chgData name="Yiming Wang" userId="e5b61dcb-7f32-4db3-972b-6645312b3a87" providerId="ADAL" clId="{E07FA04A-BC08-4818-8E60-B0404AA6DCC6}" dt="2023-12-10T06:12:57.250" v="1539" actId="20577"/>
          <ac:spMkLst>
            <pc:docMk/>
            <pc:sldMk cId="662155445" sldId="270"/>
            <ac:spMk id="2" creationId="{DE101286-5296-7A88-D2B1-88FB4F0490B1}"/>
          </ac:spMkLst>
        </pc:spChg>
        <pc:spChg chg="mod">
          <ac:chgData name="Yiming Wang" userId="e5b61dcb-7f32-4db3-972b-6645312b3a87" providerId="ADAL" clId="{E07FA04A-BC08-4818-8E60-B0404AA6DCC6}" dt="2023-12-10T06:09:19.768" v="1492" actId="255"/>
          <ac:spMkLst>
            <pc:docMk/>
            <pc:sldMk cId="662155445" sldId="270"/>
            <ac:spMk id="4" creationId="{57EFB48C-B71F-6739-58E4-0E41503E36F0}"/>
          </ac:spMkLst>
        </pc:spChg>
        <pc:picChg chg="add mod">
          <ac:chgData name="Yiming Wang" userId="e5b61dcb-7f32-4db3-972b-6645312b3a87" providerId="ADAL" clId="{E07FA04A-BC08-4818-8E60-B0404AA6DCC6}" dt="2023-12-10T06:07:47.005" v="1422" actId="14100"/>
          <ac:picMkLst>
            <pc:docMk/>
            <pc:sldMk cId="662155445" sldId="270"/>
            <ac:picMk id="5" creationId="{3B047382-A9CE-98B2-17D7-032333F0BA3D}"/>
          </ac:picMkLst>
        </pc:picChg>
        <pc:picChg chg="del">
          <ac:chgData name="Yiming Wang" userId="e5b61dcb-7f32-4db3-972b-6645312b3a87" providerId="ADAL" clId="{E07FA04A-BC08-4818-8E60-B0404AA6DCC6}" dt="2023-12-10T06:04:51.317" v="1280" actId="478"/>
          <ac:picMkLst>
            <pc:docMk/>
            <pc:sldMk cId="662155445" sldId="270"/>
            <ac:picMk id="11" creationId="{7D758D93-A137-FE39-C688-E7AC70EDF24B}"/>
          </ac:picMkLst>
        </pc:picChg>
      </pc:sldChg>
      <pc:sldChg chg="delSp add del delDesignElem">
        <pc:chgData name="Yiming Wang" userId="e5b61dcb-7f32-4db3-972b-6645312b3a87" providerId="ADAL" clId="{E07FA04A-BC08-4818-8E60-B0404AA6DCC6}" dt="2023-12-10T05:52:03.699" v="840" actId="2696"/>
        <pc:sldMkLst>
          <pc:docMk/>
          <pc:sldMk cId="2310025453" sldId="270"/>
        </pc:sldMkLst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2310025453" sldId="270"/>
            <ac:spMk id="8" creationId="{70DFC902-7D23-471A-B557-B6B6917D7A0D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2310025453" sldId="270"/>
            <ac:spMk id="10" creationId="{A55D5633-D557-4DCA-982C-FF36EB7A1C00}"/>
          </ac:spMkLst>
        </pc:spChg>
        <pc:spChg chg="del">
          <ac:chgData name="Yiming Wang" userId="e5b61dcb-7f32-4db3-972b-6645312b3a87" providerId="ADAL" clId="{E07FA04A-BC08-4818-8E60-B0404AA6DCC6}" dt="2023-12-10T05:49:48.651" v="804"/>
          <ac:spMkLst>
            <pc:docMk/>
            <pc:sldMk cId="2310025453" sldId="270"/>
            <ac:spMk id="12" creationId="{450D3AD2-FA80-415F-A9CE-54D884561CD7}"/>
          </ac:spMkLst>
        </pc:spChg>
      </pc:sldChg>
      <pc:sldChg chg="addSp delSp modSp add mod">
        <pc:chgData name="Yiming Wang" userId="e5b61dcb-7f32-4db3-972b-6645312b3a87" providerId="ADAL" clId="{E07FA04A-BC08-4818-8E60-B0404AA6DCC6}" dt="2023-12-11T05:49:21.976" v="1555" actId="20577"/>
        <pc:sldMkLst>
          <pc:docMk/>
          <pc:sldMk cId="3420617296" sldId="271"/>
        </pc:sldMkLst>
        <pc:spChg chg="mod">
          <ac:chgData name="Yiming Wang" userId="e5b61dcb-7f32-4db3-972b-6645312b3a87" providerId="ADAL" clId="{E07FA04A-BC08-4818-8E60-B0404AA6DCC6}" dt="2023-12-11T05:49:21.976" v="1555" actId="20577"/>
          <ac:spMkLst>
            <pc:docMk/>
            <pc:sldMk cId="3420617296" sldId="271"/>
            <ac:spMk id="2" creationId="{DE101286-5296-7A88-D2B1-88FB4F0490B1}"/>
          </ac:spMkLst>
        </pc:spChg>
        <pc:spChg chg="mod">
          <ac:chgData name="Yiming Wang" userId="e5b61dcb-7f32-4db3-972b-6645312b3a87" providerId="ADAL" clId="{E07FA04A-BC08-4818-8E60-B0404AA6DCC6}" dt="2023-12-10T06:10:25.239" v="1509" actId="20577"/>
          <ac:spMkLst>
            <pc:docMk/>
            <pc:sldMk cId="3420617296" sldId="271"/>
            <ac:spMk id="4" creationId="{57EFB48C-B71F-6739-58E4-0E41503E36F0}"/>
          </ac:spMkLst>
        </pc:spChg>
        <pc:picChg chg="del">
          <ac:chgData name="Yiming Wang" userId="e5b61dcb-7f32-4db3-972b-6645312b3a87" providerId="ADAL" clId="{E07FA04A-BC08-4818-8E60-B0404AA6DCC6}" dt="2023-12-10T06:10:14.643" v="1494" actId="478"/>
          <ac:picMkLst>
            <pc:docMk/>
            <pc:sldMk cId="3420617296" sldId="271"/>
            <ac:picMk id="5" creationId="{3B047382-A9CE-98B2-17D7-032333F0BA3D}"/>
          </ac:picMkLst>
        </pc:picChg>
        <pc:picChg chg="add del mod">
          <ac:chgData name="Yiming Wang" userId="e5b61dcb-7f32-4db3-972b-6645312b3a87" providerId="ADAL" clId="{E07FA04A-BC08-4818-8E60-B0404AA6DCC6}" dt="2023-12-10T06:11:34.946" v="1528" actId="478"/>
          <ac:picMkLst>
            <pc:docMk/>
            <pc:sldMk cId="3420617296" sldId="271"/>
            <ac:picMk id="6" creationId="{58A6A5A6-A24C-F6C8-3171-2AA904E66B54}"/>
          </ac:picMkLst>
        </pc:picChg>
        <pc:picChg chg="add del mod">
          <ac:chgData name="Yiming Wang" userId="e5b61dcb-7f32-4db3-972b-6645312b3a87" providerId="ADAL" clId="{E07FA04A-BC08-4818-8E60-B0404AA6DCC6}" dt="2023-12-10T06:12:01.379" v="1533" actId="478"/>
          <ac:picMkLst>
            <pc:docMk/>
            <pc:sldMk cId="3420617296" sldId="271"/>
            <ac:picMk id="8" creationId="{5FE1EB6D-BCBC-BFC5-F536-97136AB79C03}"/>
          </ac:picMkLst>
        </pc:picChg>
        <pc:picChg chg="add mod">
          <ac:chgData name="Yiming Wang" userId="e5b61dcb-7f32-4db3-972b-6645312b3a87" providerId="ADAL" clId="{E07FA04A-BC08-4818-8E60-B0404AA6DCC6}" dt="2023-12-10T06:12:09.700" v="1537" actId="1076"/>
          <ac:picMkLst>
            <pc:docMk/>
            <pc:sldMk cId="3420617296" sldId="271"/>
            <ac:picMk id="10" creationId="{4E9CF87F-E684-1769-4C7E-7C288358F931}"/>
          </ac:picMkLst>
        </pc:picChg>
      </pc:sldChg>
      <pc:sldChg chg="addSp delSp modSp add mod">
        <pc:chgData name="Yiming Wang" userId="e5b61dcb-7f32-4db3-972b-6645312b3a87" providerId="ADAL" clId="{E07FA04A-BC08-4818-8E60-B0404AA6DCC6}" dt="2023-12-11T19:31:14.065" v="2542" actId="20577"/>
        <pc:sldMkLst>
          <pc:docMk/>
          <pc:sldMk cId="1395393939" sldId="272"/>
        </pc:sldMkLst>
        <pc:spChg chg="mod">
          <ac:chgData name="Yiming Wang" userId="e5b61dcb-7f32-4db3-972b-6645312b3a87" providerId="ADAL" clId="{E07FA04A-BC08-4818-8E60-B0404AA6DCC6}" dt="2023-12-11T19:29:52.655" v="2417" actId="20577"/>
          <ac:spMkLst>
            <pc:docMk/>
            <pc:sldMk cId="1395393939" sldId="272"/>
            <ac:spMk id="2" creationId="{DE101286-5296-7A88-D2B1-88FB4F0490B1}"/>
          </ac:spMkLst>
        </pc:spChg>
        <pc:spChg chg="mod">
          <ac:chgData name="Yiming Wang" userId="e5b61dcb-7f32-4db3-972b-6645312b3a87" providerId="ADAL" clId="{E07FA04A-BC08-4818-8E60-B0404AA6DCC6}" dt="2023-12-11T19:31:14.065" v="2542" actId="20577"/>
          <ac:spMkLst>
            <pc:docMk/>
            <pc:sldMk cId="1395393939" sldId="272"/>
            <ac:spMk id="4" creationId="{57EFB48C-B71F-6739-58E4-0E41503E36F0}"/>
          </ac:spMkLst>
        </pc:spChg>
        <pc:picChg chg="add mod">
          <ac:chgData name="Yiming Wang" userId="e5b61dcb-7f32-4db3-972b-6645312b3a87" providerId="ADAL" clId="{E07FA04A-BC08-4818-8E60-B0404AA6DCC6}" dt="2023-12-11T19:18:27.606" v="1644" actId="1076"/>
          <ac:picMkLst>
            <pc:docMk/>
            <pc:sldMk cId="1395393939" sldId="272"/>
            <ac:picMk id="5" creationId="{4E55C5DD-AA40-910B-361C-79170ADE1B37}"/>
          </ac:picMkLst>
        </pc:picChg>
        <pc:picChg chg="del">
          <ac:chgData name="Yiming Wang" userId="e5b61dcb-7f32-4db3-972b-6645312b3a87" providerId="ADAL" clId="{E07FA04A-BC08-4818-8E60-B0404AA6DCC6}" dt="2023-12-11T19:17:15.174" v="1557" actId="478"/>
          <ac:picMkLst>
            <pc:docMk/>
            <pc:sldMk cId="1395393939" sldId="272"/>
            <ac:picMk id="10" creationId="{4E9CF87F-E684-1769-4C7E-7C288358F931}"/>
          </ac:picMkLst>
        </pc:picChg>
      </pc:sldChg>
      <pc:sldChg chg="addSp delSp modSp add mod">
        <pc:chgData name="Yiming Wang" userId="e5b61dcb-7f32-4db3-972b-6645312b3a87" providerId="ADAL" clId="{E07FA04A-BC08-4818-8E60-B0404AA6DCC6}" dt="2023-12-13T00:23:50.713" v="3835" actId="1076"/>
        <pc:sldMkLst>
          <pc:docMk/>
          <pc:sldMk cId="4069557780" sldId="273"/>
        </pc:sldMkLst>
        <pc:spChg chg="mod">
          <ac:chgData name="Yiming Wang" userId="e5b61dcb-7f32-4db3-972b-6645312b3a87" providerId="ADAL" clId="{E07FA04A-BC08-4818-8E60-B0404AA6DCC6}" dt="2023-12-11T19:30:01.629" v="2438" actId="20577"/>
          <ac:spMkLst>
            <pc:docMk/>
            <pc:sldMk cId="4069557780" sldId="273"/>
            <ac:spMk id="2" creationId="{DE101286-5296-7A88-D2B1-88FB4F0490B1}"/>
          </ac:spMkLst>
        </pc:spChg>
        <pc:spChg chg="mod">
          <ac:chgData name="Yiming Wang" userId="e5b61dcb-7f32-4db3-972b-6645312b3a87" providerId="ADAL" clId="{E07FA04A-BC08-4818-8E60-B0404AA6DCC6}" dt="2023-12-11T19:19:28.193" v="1769" actId="20577"/>
          <ac:spMkLst>
            <pc:docMk/>
            <pc:sldMk cId="4069557780" sldId="273"/>
            <ac:spMk id="4" creationId="{57EFB48C-B71F-6739-58E4-0E41503E36F0}"/>
          </ac:spMkLst>
        </pc:spChg>
        <pc:picChg chg="add mod">
          <ac:chgData name="Yiming Wang" userId="e5b61dcb-7f32-4db3-972b-6645312b3a87" providerId="ADAL" clId="{E07FA04A-BC08-4818-8E60-B0404AA6DCC6}" dt="2023-12-13T00:23:50.713" v="3835" actId="1076"/>
          <ac:picMkLst>
            <pc:docMk/>
            <pc:sldMk cId="4069557780" sldId="273"/>
            <ac:picMk id="5" creationId="{02214A60-1A4C-EAB2-17FD-D0488AD19180}"/>
          </ac:picMkLst>
        </pc:picChg>
        <pc:picChg chg="del">
          <ac:chgData name="Yiming Wang" userId="e5b61dcb-7f32-4db3-972b-6645312b3a87" providerId="ADAL" clId="{E07FA04A-BC08-4818-8E60-B0404AA6DCC6}" dt="2023-12-11T19:18:55.058" v="1689" actId="478"/>
          <ac:picMkLst>
            <pc:docMk/>
            <pc:sldMk cId="4069557780" sldId="273"/>
            <ac:picMk id="5" creationId="{4E55C5DD-AA40-910B-361C-79170ADE1B37}"/>
          </ac:picMkLst>
        </pc:picChg>
        <pc:picChg chg="add del mod">
          <ac:chgData name="Yiming Wang" userId="e5b61dcb-7f32-4db3-972b-6645312b3a87" providerId="ADAL" clId="{E07FA04A-BC08-4818-8E60-B0404AA6DCC6}" dt="2023-12-13T00:23:21.636" v="3829" actId="478"/>
          <ac:picMkLst>
            <pc:docMk/>
            <pc:sldMk cId="4069557780" sldId="273"/>
            <ac:picMk id="6" creationId="{13CF1946-43D1-B0CC-A567-013430AADA4C}"/>
          </ac:picMkLst>
        </pc:picChg>
      </pc:sldChg>
      <pc:sldChg chg="addSp delSp modSp add mod ord modClrScheme chgLayout">
        <pc:chgData name="Yiming Wang" userId="e5b61dcb-7f32-4db3-972b-6645312b3a87" providerId="ADAL" clId="{E07FA04A-BC08-4818-8E60-B0404AA6DCC6}" dt="2023-12-11T20:42:30.625" v="3305" actId="1076"/>
        <pc:sldMkLst>
          <pc:docMk/>
          <pc:sldMk cId="659223629" sldId="274"/>
        </pc:sldMkLst>
        <pc:spChg chg="mod ord">
          <ac:chgData name="Yiming Wang" userId="e5b61dcb-7f32-4db3-972b-6645312b3a87" providerId="ADAL" clId="{E07FA04A-BC08-4818-8E60-B0404AA6DCC6}" dt="2023-12-11T20:41:43.746" v="3283" actId="20577"/>
          <ac:spMkLst>
            <pc:docMk/>
            <pc:sldMk cId="659223629" sldId="274"/>
            <ac:spMk id="2" creationId="{DE101286-5296-7A88-D2B1-88FB4F0490B1}"/>
          </ac:spMkLst>
        </pc:spChg>
        <pc:spChg chg="add mod ord">
          <ac:chgData name="Yiming Wang" userId="e5b61dcb-7f32-4db3-972b-6645312b3a87" providerId="ADAL" clId="{E07FA04A-BC08-4818-8E60-B0404AA6DCC6}" dt="2023-12-11T20:41:35.172" v="3262" actId="1076"/>
          <ac:spMkLst>
            <pc:docMk/>
            <pc:sldMk cId="659223629" sldId="274"/>
            <ac:spMk id="3" creationId="{9C0CC11E-08F2-BAF0-68DB-4621BE558231}"/>
          </ac:spMkLst>
        </pc:spChg>
        <pc:spChg chg="del mod ord">
          <ac:chgData name="Yiming Wang" userId="e5b61dcb-7f32-4db3-972b-6645312b3a87" providerId="ADAL" clId="{E07FA04A-BC08-4818-8E60-B0404AA6DCC6}" dt="2023-12-11T20:31:30.423" v="2866" actId="22"/>
          <ac:spMkLst>
            <pc:docMk/>
            <pc:sldMk cId="659223629" sldId="274"/>
            <ac:spMk id="4" creationId="{57EFB48C-B71F-6739-58E4-0E41503E36F0}"/>
          </ac:spMkLst>
        </pc:spChg>
        <pc:spChg chg="add del mod ord">
          <ac:chgData name="Yiming Wang" userId="e5b61dcb-7f32-4db3-972b-6645312b3a87" providerId="ADAL" clId="{E07FA04A-BC08-4818-8E60-B0404AA6DCC6}" dt="2023-12-11T20:32:10.103" v="2871" actId="21"/>
          <ac:spMkLst>
            <pc:docMk/>
            <pc:sldMk cId="659223629" sldId="274"/>
            <ac:spMk id="5" creationId="{442F5D4D-8CF9-6FAE-8CF9-A241851C108D}"/>
          </ac:spMkLst>
        </pc:spChg>
        <pc:spChg chg="add del mod ord">
          <ac:chgData name="Yiming Wang" userId="e5b61dcb-7f32-4db3-972b-6645312b3a87" providerId="ADAL" clId="{E07FA04A-BC08-4818-8E60-B0404AA6DCC6}" dt="2023-12-11T20:32:06.346" v="2870" actId="700"/>
          <ac:spMkLst>
            <pc:docMk/>
            <pc:sldMk cId="659223629" sldId="274"/>
            <ac:spMk id="7" creationId="{3AF6ED53-0174-AF1E-A3A0-6F3EDD02FF4B}"/>
          </ac:spMkLst>
        </pc:spChg>
        <pc:picChg chg="del">
          <ac:chgData name="Yiming Wang" userId="e5b61dcb-7f32-4db3-972b-6645312b3a87" providerId="ADAL" clId="{E07FA04A-BC08-4818-8E60-B0404AA6DCC6}" dt="2023-12-11T20:30:56.643" v="2810" actId="478"/>
          <ac:picMkLst>
            <pc:docMk/>
            <pc:sldMk cId="659223629" sldId="274"/>
            <ac:picMk id="6" creationId="{13CF1946-43D1-B0CC-A567-013430AADA4C}"/>
          </ac:picMkLst>
        </pc:picChg>
        <pc:picChg chg="add mod ord">
          <ac:chgData name="Yiming Wang" userId="e5b61dcb-7f32-4db3-972b-6645312b3a87" providerId="ADAL" clId="{E07FA04A-BC08-4818-8E60-B0404AA6DCC6}" dt="2023-12-11T20:42:30.625" v="3305" actId="1076"/>
          <ac:picMkLst>
            <pc:docMk/>
            <pc:sldMk cId="659223629" sldId="274"/>
            <ac:picMk id="9" creationId="{8355654D-209F-9FD3-6A6E-6D644239BD99}"/>
          </ac:picMkLst>
        </pc:picChg>
        <pc:picChg chg="add mod">
          <ac:chgData name="Yiming Wang" userId="e5b61dcb-7f32-4db3-972b-6645312b3a87" providerId="ADAL" clId="{E07FA04A-BC08-4818-8E60-B0404AA6DCC6}" dt="2023-12-11T20:42:25.086" v="3304" actId="1076"/>
          <ac:picMkLst>
            <pc:docMk/>
            <pc:sldMk cId="659223629" sldId="274"/>
            <ac:picMk id="11" creationId="{BED47166-1EE7-72E9-E527-25B15ADBCD94}"/>
          </ac:picMkLst>
        </pc:picChg>
      </pc:sldChg>
      <pc:sldChg chg="addSp delSp modSp add mod modClrScheme chgLayout">
        <pc:chgData name="Yiming Wang" userId="e5b61dcb-7f32-4db3-972b-6645312b3a87" providerId="ADAL" clId="{E07FA04A-BC08-4818-8E60-B0404AA6DCC6}" dt="2023-12-11T20:30:36.883" v="2809" actId="1076"/>
        <pc:sldMkLst>
          <pc:docMk/>
          <pc:sldMk cId="726981624" sldId="275"/>
        </pc:sldMkLst>
        <pc:spChg chg="mod ord">
          <ac:chgData name="Yiming Wang" userId="e5b61dcb-7f32-4db3-972b-6645312b3a87" providerId="ADAL" clId="{E07FA04A-BC08-4818-8E60-B0404AA6DCC6}" dt="2023-12-11T19:30:17.842" v="2464" actId="20577"/>
          <ac:spMkLst>
            <pc:docMk/>
            <pc:sldMk cId="726981624" sldId="275"/>
            <ac:spMk id="2" creationId="{DE101286-5296-7A88-D2B1-88FB4F0490B1}"/>
          </ac:spMkLst>
        </pc:spChg>
        <pc:spChg chg="add mod ord">
          <ac:chgData name="Yiming Wang" userId="e5b61dcb-7f32-4db3-972b-6645312b3a87" providerId="ADAL" clId="{E07FA04A-BC08-4818-8E60-B0404AA6DCC6}" dt="2023-12-11T20:30:23.512" v="2807" actId="20577"/>
          <ac:spMkLst>
            <pc:docMk/>
            <pc:sldMk cId="726981624" sldId="275"/>
            <ac:spMk id="3" creationId="{CA329217-0008-0195-5EB0-303E4EFF3C88}"/>
          </ac:spMkLst>
        </pc:spChg>
        <pc:spChg chg="mod ord">
          <ac:chgData name="Yiming Wang" userId="e5b61dcb-7f32-4db3-972b-6645312b3a87" providerId="ADAL" clId="{E07FA04A-BC08-4818-8E60-B0404AA6DCC6}" dt="2023-12-11T20:27:32.101" v="2656" actId="20577"/>
          <ac:spMkLst>
            <pc:docMk/>
            <pc:sldMk cId="726981624" sldId="275"/>
            <ac:spMk id="4" creationId="{57EFB48C-B71F-6739-58E4-0E41503E36F0}"/>
          </ac:spMkLst>
        </pc:spChg>
        <pc:picChg chg="del">
          <ac:chgData name="Yiming Wang" userId="e5b61dcb-7f32-4db3-972b-6645312b3a87" providerId="ADAL" clId="{E07FA04A-BC08-4818-8E60-B0404AA6DCC6}" dt="2023-12-11T19:20:35.983" v="1774" actId="478"/>
          <ac:picMkLst>
            <pc:docMk/>
            <pc:sldMk cId="726981624" sldId="275"/>
            <ac:picMk id="6" creationId="{13CF1946-43D1-B0CC-A567-013430AADA4C}"/>
          </ac:picMkLst>
        </pc:picChg>
        <pc:picChg chg="add del mod">
          <ac:chgData name="Yiming Wang" userId="e5b61dcb-7f32-4db3-972b-6645312b3a87" providerId="ADAL" clId="{E07FA04A-BC08-4818-8E60-B0404AA6DCC6}" dt="2023-12-11T19:26:47.890" v="2210" actId="478"/>
          <ac:picMkLst>
            <pc:docMk/>
            <pc:sldMk cId="726981624" sldId="275"/>
            <ac:picMk id="7" creationId="{609CA2FB-E30C-CC65-BAB7-0F0270D74E0B}"/>
          </ac:picMkLst>
        </pc:picChg>
        <pc:picChg chg="add mod">
          <ac:chgData name="Yiming Wang" userId="e5b61dcb-7f32-4db3-972b-6645312b3a87" providerId="ADAL" clId="{E07FA04A-BC08-4818-8E60-B0404AA6DCC6}" dt="2023-12-11T20:30:29.432" v="2808" actId="1076"/>
          <ac:picMkLst>
            <pc:docMk/>
            <pc:sldMk cId="726981624" sldId="275"/>
            <ac:picMk id="9" creationId="{26CD75AD-6ECD-7FFB-F9B9-E38B3D172361}"/>
          </ac:picMkLst>
        </pc:picChg>
        <pc:picChg chg="add mod">
          <ac:chgData name="Yiming Wang" userId="e5b61dcb-7f32-4db3-972b-6645312b3a87" providerId="ADAL" clId="{E07FA04A-BC08-4818-8E60-B0404AA6DCC6}" dt="2023-12-11T20:30:36.883" v="2809" actId="1076"/>
          <ac:picMkLst>
            <pc:docMk/>
            <pc:sldMk cId="726981624" sldId="275"/>
            <ac:picMk id="11" creationId="{B671028E-0723-C39A-B04A-216D387F0DF6}"/>
          </ac:picMkLst>
        </pc:picChg>
      </pc:sldChg>
      <pc:sldChg chg="add del">
        <pc:chgData name="Yiming Wang" userId="e5b61dcb-7f32-4db3-972b-6645312b3a87" providerId="ADAL" clId="{E07FA04A-BC08-4818-8E60-B0404AA6DCC6}" dt="2023-12-11T19:26:12.006" v="2193" actId="2696"/>
        <pc:sldMkLst>
          <pc:docMk/>
          <pc:sldMk cId="1400136439" sldId="276"/>
        </pc:sldMkLst>
      </pc:sldChg>
      <pc:sldChg chg="modSp add del mod">
        <pc:chgData name="Yiming Wang" userId="e5b61dcb-7f32-4db3-972b-6645312b3a87" providerId="ADAL" clId="{E07FA04A-BC08-4818-8E60-B0404AA6DCC6}" dt="2023-12-11T19:30:46.622" v="2480" actId="2696"/>
        <pc:sldMkLst>
          <pc:docMk/>
          <pc:sldMk cId="1882174150" sldId="277"/>
        </pc:sldMkLst>
        <pc:spChg chg="mod">
          <ac:chgData name="Yiming Wang" userId="e5b61dcb-7f32-4db3-972b-6645312b3a87" providerId="ADAL" clId="{E07FA04A-BC08-4818-8E60-B0404AA6DCC6}" dt="2023-12-11T19:30:08.975" v="2451" actId="20577"/>
          <ac:spMkLst>
            <pc:docMk/>
            <pc:sldMk cId="1882174150" sldId="277"/>
            <ac:spMk id="2" creationId="{DE101286-5296-7A88-D2B1-88FB4F0490B1}"/>
          </ac:spMkLst>
        </pc:spChg>
      </pc:sldChg>
      <pc:sldChg chg="modSp add mod ord">
        <pc:chgData name="Yiming Wang" userId="e5b61dcb-7f32-4db3-972b-6645312b3a87" providerId="ADAL" clId="{E07FA04A-BC08-4818-8E60-B0404AA6DCC6}" dt="2023-12-11T20:42:45.034" v="3307" actId="1076"/>
        <pc:sldMkLst>
          <pc:docMk/>
          <pc:sldMk cId="757844631" sldId="278"/>
        </pc:sldMkLst>
        <pc:spChg chg="mod">
          <ac:chgData name="Yiming Wang" userId="e5b61dcb-7f32-4db3-972b-6645312b3a87" providerId="ADAL" clId="{E07FA04A-BC08-4818-8E60-B0404AA6DCC6}" dt="2023-12-11T19:30:26.002" v="2479" actId="20577"/>
          <ac:spMkLst>
            <pc:docMk/>
            <pc:sldMk cId="757844631" sldId="278"/>
            <ac:spMk id="2" creationId="{DE101286-5296-7A88-D2B1-88FB4F0490B1}"/>
          </ac:spMkLst>
        </pc:spChg>
        <pc:picChg chg="mod">
          <ac:chgData name="Yiming Wang" userId="e5b61dcb-7f32-4db3-972b-6645312b3a87" providerId="ADAL" clId="{E07FA04A-BC08-4818-8E60-B0404AA6DCC6}" dt="2023-12-11T20:42:45.034" v="3307" actId="1076"/>
          <ac:picMkLst>
            <pc:docMk/>
            <pc:sldMk cId="757844631" sldId="278"/>
            <ac:picMk id="7" creationId="{609CA2FB-E30C-CC65-BAB7-0F0270D74E0B}"/>
          </ac:picMkLst>
        </pc:picChg>
      </pc:sldChg>
      <pc:sldChg chg="addSp delSp modSp add mod modClrScheme chgLayout">
        <pc:chgData name="Yiming Wang" userId="e5b61dcb-7f32-4db3-972b-6645312b3a87" providerId="ADAL" clId="{E07FA04A-BC08-4818-8E60-B0404AA6DCC6}" dt="2023-12-11T21:03:05.609" v="3828" actId="27636"/>
        <pc:sldMkLst>
          <pc:docMk/>
          <pc:sldMk cId="2654940181" sldId="279"/>
        </pc:sldMkLst>
        <pc:spChg chg="mod ord">
          <ac:chgData name="Yiming Wang" userId="e5b61dcb-7f32-4db3-972b-6645312b3a87" providerId="ADAL" clId="{E07FA04A-BC08-4818-8E60-B0404AA6DCC6}" dt="2023-12-11T20:43:43.105" v="3339" actId="20577"/>
          <ac:spMkLst>
            <pc:docMk/>
            <pc:sldMk cId="2654940181" sldId="279"/>
            <ac:spMk id="2" creationId="{DE101286-5296-7A88-D2B1-88FB4F0490B1}"/>
          </ac:spMkLst>
        </pc:spChg>
        <pc:spChg chg="del mod ord">
          <ac:chgData name="Yiming Wang" userId="e5b61dcb-7f32-4db3-972b-6645312b3a87" providerId="ADAL" clId="{E07FA04A-BC08-4818-8E60-B0404AA6DCC6}" dt="2023-12-11T20:35:48.931" v="2938" actId="21"/>
          <ac:spMkLst>
            <pc:docMk/>
            <pc:sldMk cId="2654940181" sldId="279"/>
            <ac:spMk id="3" creationId="{9C0CC11E-08F2-BAF0-68DB-4621BE558231}"/>
          </ac:spMkLst>
        </pc:spChg>
        <pc:spChg chg="add del mod ord">
          <ac:chgData name="Yiming Wang" userId="e5b61dcb-7f32-4db3-972b-6645312b3a87" providerId="ADAL" clId="{E07FA04A-BC08-4818-8E60-B0404AA6DCC6}" dt="2023-12-11T20:35:22.786" v="2933" actId="700"/>
          <ac:spMkLst>
            <pc:docMk/>
            <pc:sldMk cId="2654940181" sldId="279"/>
            <ac:spMk id="5" creationId="{868B503A-B3E3-33D9-264A-DDB004708181}"/>
          </ac:spMkLst>
        </pc:spChg>
        <pc:spChg chg="add del mod">
          <ac:chgData name="Yiming Wang" userId="e5b61dcb-7f32-4db3-972b-6645312b3a87" providerId="ADAL" clId="{E07FA04A-BC08-4818-8E60-B0404AA6DCC6}" dt="2023-12-11T20:35:53.012" v="2939" actId="21"/>
          <ac:spMkLst>
            <pc:docMk/>
            <pc:sldMk cId="2654940181" sldId="279"/>
            <ac:spMk id="10" creationId="{26C287B6-61A8-44B8-A079-9BFB028B019A}"/>
          </ac:spMkLst>
        </pc:spChg>
        <pc:spChg chg="add mod ord">
          <ac:chgData name="Yiming Wang" userId="e5b61dcb-7f32-4db3-972b-6645312b3a87" providerId="ADAL" clId="{E07FA04A-BC08-4818-8E60-B0404AA6DCC6}" dt="2023-12-11T20:36:24.225" v="2943" actId="700"/>
          <ac:spMkLst>
            <pc:docMk/>
            <pc:sldMk cId="2654940181" sldId="279"/>
            <ac:spMk id="16" creationId="{112DA55D-DEBA-75A5-A003-8E166D1AEBDB}"/>
          </ac:spMkLst>
        </pc:spChg>
        <pc:spChg chg="add mod ord">
          <ac:chgData name="Yiming Wang" userId="e5b61dcb-7f32-4db3-972b-6645312b3a87" providerId="ADAL" clId="{E07FA04A-BC08-4818-8E60-B0404AA6DCC6}" dt="2023-12-11T21:03:05.609" v="3828" actId="27636"/>
          <ac:spMkLst>
            <pc:docMk/>
            <pc:sldMk cId="2654940181" sldId="279"/>
            <ac:spMk id="17" creationId="{C11BC961-4C5F-E807-789C-B103C48015DE}"/>
          </ac:spMkLst>
        </pc:spChg>
        <pc:picChg chg="add mod">
          <ac:chgData name="Yiming Wang" userId="e5b61dcb-7f32-4db3-972b-6645312b3a87" providerId="ADAL" clId="{E07FA04A-BC08-4818-8E60-B0404AA6DCC6}" dt="2023-12-11T20:37:23.494" v="2963" actId="1076"/>
          <ac:picMkLst>
            <pc:docMk/>
            <pc:sldMk cId="2654940181" sldId="279"/>
            <ac:picMk id="7" creationId="{A20C879C-B548-FD7D-2C6C-D34F1A933F24}"/>
          </ac:picMkLst>
        </pc:picChg>
        <pc:picChg chg="del">
          <ac:chgData name="Yiming Wang" userId="e5b61dcb-7f32-4db3-972b-6645312b3a87" providerId="ADAL" clId="{E07FA04A-BC08-4818-8E60-B0404AA6DCC6}" dt="2023-12-11T20:34:10.278" v="2912" actId="478"/>
          <ac:picMkLst>
            <pc:docMk/>
            <pc:sldMk cId="2654940181" sldId="279"/>
            <ac:picMk id="9" creationId="{8355654D-209F-9FD3-6A6E-6D644239BD99}"/>
          </ac:picMkLst>
        </pc:picChg>
        <pc:picChg chg="del">
          <ac:chgData name="Yiming Wang" userId="e5b61dcb-7f32-4db3-972b-6645312b3a87" providerId="ADAL" clId="{E07FA04A-BC08-4818-8E60-B0404AA6DCC6}" dt="2023-12-11T20:34:09.459" v="2911" actId="478"/>
          <ac:picMkLst>
            <pc:docMk/>
            <pc:sldMk cId="2654940181" sldId="279"/>
            <ac:picMk id="11" creationId="{BED47166-1EE7-72E9-E527-25B15ADBCD94}"/>
          </ac:picMkLst>
        </pc:picChg>
        <pc:picChg chg="add mod">
          <ac:chgData name="Yiming Wang" userId="e5b61dcb-7f32-4db3-972b-6645312b3a87" providerId="ADAL" clId="{E07FA04A-BC08-4818-8E60-B0404AA6DCC6}" dt="2023-12-11T20:37:17.616" v="2962" actId="1076"/>
          <ac:picMkLst>
            <pc:docMk/>
            <pc:sldMk cId="2654940181" sldId="279"/>
            <ac:picMk id="13" creationId="{253737BD-28AA-11CC-401D-4F85427284ED}"/>
          </ac:picMkLst>
        </pc:picChg>
        <pc:picChg chg="add mod">
          <ac:chgData name="Yiming Wang" userId="e5b61dcb-7f32-4db3-972b-6645312b3a87" providerId="ADAL" clId="{E07FA04A-BC08-4818-8E60-B0404AA6DCC6}" dt="2023-12-11T20:37:12.476" v="2961" actId="1076"/>
          <ac:picMkLst>
            <pc:docMk/>
            <pc:sldMk cId="2654940181" sldId="279"/>
            <ac:picMk id="15" creationId="{F35727FC-9DA7-B65A-AA23-1E6D3528937D}"/>
          </ac:picMkLst>
        </pc:picChg>
      </pc:sldChg>
      <pc:sldChg chg="addSp delSp modSp add mod">
        <pc:chgData name="Yiming Wang" userId="e5b61dcb-7f32-4db3-972b-6645312b3a87" providerId="ADAL" clId="{E07FA04A-BC08-4818-8E60-B0404AA6DCC6}" dt="2023-12-11T20:51:06.852" v="3726" actId="20577"/>
        <pc:sldMkLst>
          <pc:docMk/>
          <pc:sldMk cId="4009592345" sldId="280"/>
        </pc:sldMkLst>
        <pc:spChg chg="mod">
          <ac:chgData name="Yiming Wang" userId="e5b61dcb-7f32-4db3-972b-6645312b3a87" providerId="ADAL" clId="{E07FA04A-BC08-4818-8E60-B0404AA6DCC6}" dt="2023-12-11T20:51:06.852" v="3726" actId="20577"/>
          <ac:spMkLst>
            <pc:docMk/>
            <pc:sldMk cId="4009592345" sldId="280"/>
            <ac:spMk id="2" creationId="{DE101286-5296-7A88-D2B1-88FB4F0490B1}"/>
          </ac:spMkLst>
        </pc:spChg>
        <pc:spChg chg="mod">
          <ac:chgData name="Yiming Wang" userId="e5b61dcb-7f32-4db3-972b-6645312b3a87" providerId="ADAL" clId="{E07FA04A-BC08-4818-8E60-B0404AA6DCC6}" dt="2023-12-11T20:45:20.752" v="3548" actId="20577"/>
          <ac:spMkLst>
            <pc:docMk/>
            <pc:sldMk cId="4009592345" sldId="280"/>
            <ac:spMk id="17" creationId="{C11BC961-4C5F-E807-789C-B103C48015DE}"/>
          </ac:spMkLst>
        </pc:spChg>
        <pc:picChg chg="add mod">
          <ac:chgData name="Yiming Wang" userId="e5b61dcb-7f32-4db3-972b-6645312b3a87" providerId="ADAL" clId="{E07FA04A-BC08-4818-8E60-B0404AA6DCC6}" dt="2023-12-11T20:50:02.699" v="3722" actId="1076"/>
          <ac:picMkLst>
            <pc:docMk/>
            <pc:sldMk cId="4009592345" sldId="280"/>
            <ac:picMk id="4" creationId="{36E7156C-DD37-7B27-EAA6-993BA03F28CD}"/>
          </ac:picMkLst>
        </pc:picChg>
        <pc:picChg chg="add mod">
          <ac:chgData name="Yiming Wang" userId="e5b61dcb-7f32-4db3-972b-6645312b3a87" providerId="ADAL" clId="{E07FA04A-BC08-4818-8E60-B0404AA6DCC6}" dt="2023-12-11T20:50:15.675" v="3724" actId="1076"/>
          <ac:picMkLst>
            <pc:docMk/>
            <pc:sldMk cId="4009592345" sldId="280"/>
            <ac:picMk id="6" creationId="{32B58428-2EAC-CBDE-490C-88A875931BC8}"/>
          </ac:picMkLst>
        </pc:picChg>
        <pc:picChg chg="del">
          <ac:chgData name="Yiming Wang" userId="e5b61dcb-7f32-4db3-972b-6645312b3a87" providerId="ADAL" clId="{E07FA04A-BC08-4818-8E60-B0404AA6DCC6}" dt="2023-12-11T20:43:18.403" v="3309" actId="478"/>
          <ac:picMkLst>
            <pc:docMk/>
            <pc:sldMk cId="4009592345" sldId="280"/>
            <ac:picMk id="7" creationId="{A20C879C-B548-FD7D-2C6C-D34F1A933F24}"/>
          </ac:picMkLst>
        </pc:picChg>
        <pc:picChg chg="add del mod">
          <ac:chgData name="Yiming Wang" userId="e5b61dcb-7f32-4db3-972b-6645312b3a87" providerId="ADAL" clId="{E07FA04A-BC08-4818-8E60-B0404AA6DCC6}" dt="2023-12-11T20:49:49.666" v="3717" actId="478"/>
          <ac:picMkLst>
            <pc:docMk/>
            <pc:sldMk cId="4009592345" sldId="280"/>
            <ac:picMk id="9" creationId="{1CA7DF01-46F8-C1A4-4BD0-112EEC0C02B9}"/>
          </ac:picMkLst>
        </pc:picChg>
        <pc:picChg chg="del">
          <ac:chgData name="Yiming Wang" userId="e5b61dcb-7f32-4db3-972b-6645312b3a87" providerId="ADAL" clId="{E07FA04A-BC08-4818-8E60-B0404AA6DCC6}" dt="2023-12-11T20:43:18.962" v="3310" actId="478"/>
          <ac:picMkLst>
            <pc:docMk/>
            <pc:sldMk cId="4009592345" sldId="280"/>
            <ac:picMk id="13" creationId="{253737BD-28AA-11CC-401D-4F85427284ED}"/>
          </ac:picMkLst>
        </pc:picChg>
        <pc:picChg chg="del">
          <ac:chgData name="Yiming Wang" userId="e5b61dcb-7f32-4db3-972b-6645312b3a87" providerId="ADAL" clId="{E07FA04A-BC08-4818-8E60-B0404AA6DCC6}" dt="2023-12-11T20:43:19.711" v="3311" actId="478"/>
          <ac:picMkLst>
            <pc:docMk/>
            <pc:sldMk cId="4009592345" sldId="280"/>
            <ac:picMk id="15" creationId="{F35727FC-9DA7-B65A-AA23-1E6D3528937D}"/>
          </ac:picMkLst>
        </pc:picChg>
      </pc:sldChg>
    </pc:docChg>
  </pc:docChgLst>
  <pc:docChgLst>
    <pc:chgData name="Yiming Wang" userId="e5b61dcb-7f32-4db3-972b-6645312b3a87" providerId="ADAL" clId="{9B12D795-CE20-4B58-8B8D-03D42F4AFDAB}"/>
    <pc:docChg chg="custSel modSld">
      <pc:chgData name="Yiming Wang" userId="e5b61dcb-7f32-4db3-972b-6645312b3a87" providerId="ADAL" clId="{9B12D795-CE20-4B58-8B8D-03D42F4AFDAB}" dt="2023-12-12T00:12:25.649" v="67" actId="20577"/>
      <pc:docMkLst>
        <pc:docMk/>
      </pc:docMkLst>
      <pc:sldChg chg="modSp mod">
        <pc:chgData name="Yiming Wang" userId="e5b61dcb-7f32-4db3-972b-6645312b3a87" providerId="ADAL" clId="{9B12D795-CE20-4B58-8B8D-03D42F4AFDAB}" dt="2023-12-12T00:12:25.649" v="67" actId="20577"/>
        <pc:sldMkLst>
          <pc:docMk/>
          <pc:sldMk cId="3776575619" sldId="257"/>
        </pc:sldMkLst>
        <pc:spChg chg="mod">
          <ac:chgData name="Yiming Wang" userId="e5b61dcb-7f32-4db3-972b-6645312b3a87" providerId="ADAL" clId="{9B12D795-CE20-4B58-8B8D-03D42F4AFDAB}" dt="2023-12-12T00:12:25.649" v="67" actId="20577"/>
          <ac:spMkLst>
            <pc:docMk/>
            <pc:sldMk cId="3776575619" sldId="257"/>
            <ac:spMk id="2" creationId="{815FFB22-795F-6448-59B2-245C14B197B7}"/>
          </ac:spMkLst>
        </pc:spChg>
        <pc:spChg chg="mod">
          <ac:chgData name="Yiming Wang" userId="e5b61dcb-7f32-4db3-972b-6645312b3a87" providerId="ADAL" clId="{9B12D795-CE20-4B58-8B8D-03D42F4AFDAB}" dt="2023-12-11T22:44:31.594" v="1" actId="403"/>
          <ac:spMkLst>
            <pc:docMk/>
            <pc:sldMk cId="3776575619" sldId="257"/>
            <ac:spMk id="3" creationId="{2E4E7FF5-111A-4D91-B23B-172822A77D06}"/>
          </ac:spMkLst>
        </pc:spChg>
      </pc:sldChg>
      <pc:sldChg chg="modSp mod">
        <pc:chgData name="Yiming Wang" userId="e5b61dcb-7f32-4db3-972b-6645312b3a87" providerId="ADAL" clId="{9B12D795-CE20-4B58-8B8D-03D42F4AFDAB}" dt="2023-12-11T22:44:52.469" v="5" actId="20577"/>
        <pc:sldMkLst>
          <pc:docMk/>
          <pc:sldMk cId="2503909651" sldId="265"/>
        </pc:sldMkLst>
        <pc:spChg chg="mod">
          <ac:chgData name="Yiming Wang" userId="e5b61dcb-7f32-4db3-972b-6645312b3a87" providerId="ADAL" clId="{9B12D795-CE20-4B58-8B8D-03D42F4AFDAB}" dt="2023-12-11T22:44:52.469" v="5" actId="20577"/>
          <ac:spMkLst>
            <pc:docMk/>
            <pc:sldMk cId="2503909651" sldId="265"/>
            <ac:spMk id="3" creationId="{CAB5249C-018B-D11A-4995-ABA2BC939A63}"/>
          </ac:spMkLst>
        </pc:spChg>
      </pc:sldChg>
      <pc:sldChg chg="modAnim">
        <pc:chgData name="Yiming Wang" userId="e5b61dcb-7f32-4db3-972b-6645312b3a87" providerId="ADAL" clId="{9B12D795-CE20-4B58-8B8D-03D42F4AFDAB}" dt="2023-12-11T22:45:34.649" v="6"/>
        <pc:sldMkLst>
          <pc:docMk/>
          <pc:sldMk cId="989958832" sldId="266"/>
        </pc:sldMkLst>
      </pc:sldChg>
      <pc:sldChg chg="modSp mod">
        <pc:chgData name="Yiming Wang" userId="e5b61dcb-7f32-4db3-972b-6645312b3a87" providerId="ADAL" clId="{9B12D795-CE20-4B58-8B8D-03D42F4AFDAB}" dt="2023-12-11T22:46:33.333" v="18" actId="20577"/>
        <pc:sldMkLst>
          <pc:docMk/>
          <pc:sldMk cId="1395393939" sldId="272"/>
        </pc:sldMkLst>
        <pc:spChg chg="mod">
          <ac:chgData name="Yiming Wang" userId="e5b61dcb-7f32-4db3-972b-6645312b3a87" providerId="ADAL" clId="{9B12D795-CE20-4B58-8B8D-03D42F4AFDAB}" dt="2023-12-11T22:46:33.333" v="18" actId="20577"/>
          <ac:spMkLst>
            <pc:docMk/>
            <pc:sldMk cId="1395393939" sldId="272"/>
            <ac:spMk id="4" creationId="{57EFB48C-B71F-6739-58E4-0E41503E36F0}"/>
          </ac:spMkLst>
        </pc:spChg>
      </pc:sldChg>
      <pc:sldChg chg="modSp mod">
        <pc:chgData name="Yiming Wang" userId="e5b61dcb-7f32-4db3-972b-6645312b3a87" providerId="ADAL" clId="{9B12D795-CE20-4B58-8B8D-03D42F4AFDAB}" dt="2023-12-11T22:51:06.298" v="31" actId="20577"/>
        <pc:sldMkLst>
          <pc:docMk/>
          <pc:sldMk cId="726981624" sldId="275"/>
        </pc:sldMkLst>
        <pc:spChg chg="mod">
          <ac:chgData name="Yiming Wang" userId="e5b61dcb-7f32-4db3-972b-6645312b3a87" providerId="ADAL" clId="{9B12D795-CE20-4B58-8B8D-03D42F4AFDAB}" dt="2023-12-11T22:51:05.547" v="29" actId="27636"/>
          <ac:spMkLst>
            <pc:docMk/>
            <pc:sldMk cId="726981624" sldId="275"/>
            <ac:spMk id="3" creationId="{CA329217-0008-0195-5EB0-303E4EFF3C88}"/>
          </ac:spMkLst>
        </pc:spChg>
        <pc:spChg chg="mod">
          <ac:chgData name="Yiming Wang" userId="e5b61dcb-7f32-4db3-972b-6645312b3a87" providerId="ADAL" clId="{9B12D795-CE20-4B58-8B8D-03D42F4AFDAB}" dt="2023-12-11T22:51:06.298" v="31" actId="20577"/>
          <ac:spMkLst>
            <pc:docMk/>
            <pc:sldMk cId="726981624" sldId="275"/>
            <ac:spMk id="4" creationId="{57EFB48C-B71F-6739-58E4-0E41503E36F0}"/>
          </ac:spMkLst>
        </pc:spChg>
      </pc:sldChg>
      <pc:sldChg chg="modSp mod">
        <pc:chgData name="Yiming Wang" userId="e5b61dcb-7f32-4db3-972b-6645312b3a87" providerId="ADAL" clId="{9B12D795-CE20-4B58-8B8D-03D42F4AFDAB}" dt="2023-12-11T22:53:37.939" v="49" actId="20577"/>
        <pc:sldMkLst>
          <pc:docMk/>
          <pc:sldMk cId="4009592345" sldId="280"/>
        </pc:sldMkLst>
        <pc:spChg chg="mod">
          <ac:chgData name="Yiming Wang" userId="e5b61dcb-7f32-4db3-972b-6645312b3a87" providerId="ADAL" clId="{9B12D795-CE20-4B58-8B8D-03D42F4AFDAB}" dt="2023-12-11T22:53:37.939" v="49" actId="20577"/>
          <ac:spMkLst>
            <pc:docMk/>
            <pc:sldMk cId="4009592345" sldId="280"/>
            <ac:spMk id="2" creationId="{DE101286-5296-7A88-D2B1-88FB4F0490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9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46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49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1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1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80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64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16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19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9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A77AC9-2E3F-4153-BBC4-5FC1167D2F0C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967361-3D3D-41F6-A6F0-D2A97C44CA9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8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FB22-795F-6448-59B2-245C14B1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Load Forecasting with </a:t>
            </a:r>
            <a:r>
              <a:rPr lang="en-CA" b="1"/>
              <a:t>Statistical and Machine Learning Models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7FF5-111A-4D91-B23B-172822A7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9574"/>
            <a:ext cx="10058400" cy="4023360"/>
          </a:xfrm>
        </p:spPr>
        <p:txBody>
          <a:bodyPr>
            <a:normAutofit/>
          </a:bodyPr>
          <a:lstStyle/>
          <a:p>
            <a:r>
              <a:rPr lang="en-CA" sz="2800" dirty="0"/>
              <a:t>01 Data Preprocessing</a:t>
            </a:r>
          </a:p>
          <a:p>
            <a:r>
              <a:rPr lang="en-CA" sz="2800" dirty="0"/>
              <a:t>02 Data Preparation</a:t>
            </a:r>
          </a:p>
          <a:p>
            <a:r>
              <a:rPr lang="en-CA" sz="2800" dirty="0"/>
              <a:t>03 Analyzing Time-Series</a:t>
            </a:r>
          </a:p>
          <a:p>
            <a:r>
              <a:rPr lang="en-CA" sz="2800" dirty="0"/>
              <a:t>04 Forecast with Statistical Models</a:t>
            </a:r>
          </a:p>
          <a:p>
            <a:r>
              <a:rPr lang="en-CA" sz="2800" dirty="0"/>
              <a:t>05 Forecast with Machine Learning models</a:t>
            </a:r>
          </a:p>
          <a:p>
            <a:r>
              <a:rPr lang="en-CA" sz="2800" dirty="0"/>
              <a:t>06 Forecast with Deep Learning models</a:t>
            </a:r>
          </a:p>
          <a:p>
            <a:r>
              <a:rPr lang="en-CA" sz="2800" dirty="0"/>
              <a:t>07 Tuning Parameters </a:t>
            </a:r>
          </a:p>
        </p:txBody>
      </p:sp>
    </p:spTree>
    <p:extLst>
      <p:ext uri="{BB962C8B-B14F-4D97-AF65-F5344CB8AC3E}">
        <p14:creationId xmlns:p14="http://schemas.microsoft.com/office/powerpoint/2010/main" val="377657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04 Forecasting </a:t>
            </a:r>
            <a:r>
              <a:rPr lang="en-US" altLang="zh-CN" sz="4000" b="1" dirty="0">
                <a:solidFill>
                  <a:schemeClr val="tx1"/>
                </a:solidFill>
              </a:rPr>
              <a:t>with Statistical Methods</a:t>
            </a:r>
            <a:endParaRPr lang="en-CA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FB48C-B71F-6739-58E4-0E41503E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186605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Naïve Seasonal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Always predict with the value appeared </a:t>
            </a:r>
            <a:r>
              <a:rPr lang="en-US" altLang="zh-CN" sz="2200" dirty="0"/>
              <a:t>k</a:t>
            </a:r>
            <a:r>
              <a:rPr lang="en-CA" sz="2200" dirty="0"/>
              <a:t> days ago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5C5DD-AA40-910B-361C-79170ADE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46" y="2870415"/>
            <a:ext cx="8439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04 Forecasting</a:t>
            </a:r>
            <a:r>
              <a:rPr lang="en-US" altLang="zh-CN" sz="4000" b="1" dirty="0">
                <a:solidFill>
                  <a:schemeClr val="tx1"/>
                </a:solidFill>
              </a:rPr>
              <a:t> with Statistical Methods</a:t>
            </a:r>
            <a:endParaRPr lang="en-CA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FB48C-B71F-6739-58E4-0E41503E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186605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Fast Fourier Transformation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Decompose series to frequency domain, and them transform back inversely.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pic>
        <p:nvPicPr>
          <p:cNvPr id="5" name="Picture 4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02214A60-1A4C-EAB2-17FD-D0488AD19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20" y="2799228"/>
            <a:ext cx="8318357" cy="25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5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CA" sz="4000" b="1" dirty="0">
                <a:solidFill>
                  <a:schemeClr val="tx1"/>
                </a:solidFill>
              </a:rPr>
            </a:br>
            <a:r>
              <a:rPr lang="en-CA" sz="4000" b="1" dirty="0">
                <a:solidFill>
                  <a:schemeClr val="tx1"/>
                </a:solidFill>
              </a:rPr>
              <a:t>04 Forecasting</a:t>
            </a:r>
            <a:r>
              <a:rPr lang="en-US" altLang="zh-CN" sz="4000" b="1" dirty="0">
                <a:solidFill>
                  <a:schemeClr val="tx1"/>
                </a:solidFill>
              </a:rPr>
              <a:t> with Statistical Methods</a:t>
            </a:r>
            <a:endParaRPr lang="en-CA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FB48C-B71F-6739-58E4-0E41503E36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ARIMA: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Auto-regression + Moving Average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Parameters: p, d, 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Very slow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How to find values for p, d, q 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800" dirty="0"/>
              <a:t>Statistical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800" dirty="0"/>
              <a:t>Cross-validation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Variates: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800" dirty="0"/>
              <a:t>Auto-ARIMA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800" dirty="0"/>
              <a:t>Seasonal-ARIMA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9217-0008-0195-5EB0-303E4EFF3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417320"/>
            <a:ext cx="493776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Theta Method: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Parameters: theta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How to find values for theta?</a:t>
            </a:r>
            <a:endParaRPr lang="en-CA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800" dirty="0"/>
              <a:t>Cross-validation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CA" sz="2400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CA2FB-E30C-CC65-BAB7-0F0270D7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42" y="3689839"/>
            <a:ext cx="6418325" cy="19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4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CA" sz="4000" b="1" dirty="0">
                <a:solidFill>
                  <a:schemeClr val="tx1"/>
                </a:solidFill>
              </a:rPr>
            </a:br>
            <a:r>
              <a:rPr lang="en-CA" sz="4000" b="1" dirty="0">
                <a:solidFill>
                  <a:schemeClr val="tx1"/>
                </a:solidFill>
              </a:rPr>
              <a:t>05 Forecasting</a:t>
            </a:r>
            <a:r>
              <a:rPr lang="en-US" altLang="zh-CN" sz="4000" b="1" dirty="0">
                <a:solidFill>
                  <a:schemeClr val="tx1"/>
                </a:solidFill>
              </a:rPr>
              <a:t> with ML</a:t>
            </a:r>
            <a:endParaRPr lang="en-CA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FB48C-B71F-6739-58E4-0E41503E36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Covariates: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future covariates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past covariates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static covariates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Output chunk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Horizon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if horizon &lt;= output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800" dirty="0"/>
              <a:t>No worries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800" dirty="0"/>
              <a:t>one-shot prediction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horizon &gt;= output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800" dirty="0"/>
              <a:t>auto-regressive prediction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CA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CA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9217-0008-0195-5EB0-303E4EFF3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417320"/>
            <a:ext cx="493776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Data Transformation: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target: standardization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input: standardization</a:t>
            </a:r>
            <a:endParaRPr lang="en-CA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CA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CA" sz="2400" dirty="0"/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CD75AD-6ECD-7FFB-F9B9-E38B3D17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23" y="2818777"/>
            <a:ext cx="4398119" cy="18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71028E-0723-C39A-B04A-216D387F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23" y="4646567"/>
            <a:ext cx="4398119" cy="17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CA" sz="4000" b="1" dirty="0">
                <a:solidFill>
                  <a:schemeClr val="tx1"/>
                </a:solidFill>
              </a:rPr>
            </a:br>
            <a:r>
              <a:rPr lang="en-CA" sz="4000" b="1" dirty="0">
                <a:solidFill>
                  <a:schemeClr val="tx1"/>
                </a:solidFill>
              </a:rPr>
              <a:t>05 Forecasting</a:t>
            </a:r>
            <a:r>
              <a:rPr lang="en-US" altLang="zh-CN" sz="4000" b="1" dirty="0">
                <a:solidFill>
                  <a:schemeClr val="tx1"/>
                </a:solidFill>
              </a:rPr>
              <a:t> with ML</a:t>
            </a:r>
            <a:endParaRPr lang="en-CA" sz="4000"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55654D-209F-9FD3-6A6E-6D644239BD99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888" y="4047154"/>
            <a:ext cx="7368890" cy="2286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CC11E-08F2-BAF0-68DB-4621BE55823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97280" y="2411549"/>
            <a:ext cx="4938713" cy="3109912"/>
          </a:xfrm>
        </p:spPr>
        <p:txBody>
          <a:bodyPr/>
          <a:lstStyle/>
          <a:p>
            <a:r>
              <a:rPr lang="en-CA" dirty="0"/>
              <a:t>Linear regression: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XG BOOST: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D47166-1EE7-72E9-E527-25B15ADBCD9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53" y="1838975"/>
            <a:ext cx="7810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2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983303"/>
          </a:xfrm>
        </p:spPr>
        <p:txBody>
          <a:bodyPr anchor="t">
            <a:normAutofit/>
          </a:bodyPr>
          <a:lstStyle/>
          <a:p>
            <a:br>
              <a:rPr lang="en-CA" sz="4000" b="1" dirty="0">
                <a:solidFill>
                  <a:schemeClr val="tx1"/>
                </a:solidFill>
              </a:rPr>
            </a:br>
            <a:r>
              <a:rPr lang="en-CA" sz="4000" b="1" dirty="0">
                <a:solidFill>
                  <a:schemeClr val="bg1"/>
                </a:solidFill>
              </a:rPr>
              <a:t>06 Forecasting </a:t>
            </a:r>
            <a:r>
              <a:rPr lang="en-US" altLang="zh-CN" sz="4000" b="1" dirty="0">
                <a:solidFill>
                  <a:schemeClr val="bg1"/>
                </a:solidFill>
              </a:rPr>
              <a:t>with DL</a:t>
            </a:r>
            <a:endParaRPr lang="en-CA" sz="40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12DA55D-DEBA-75A5-A003-8E166D1A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11BC961-4C5F-E807-789C-B103C480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366741"/>
            <a:ext cx="3200400" cy="3722773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bg1"/>
                </a:solidFill>
              </a:rPr>
              <a:t>updated version of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bg1"/>
                </a:solidFill>
              </a:rPr>
              <a:t>memory cell controlled  by forget gate, input gate, output gate</a:t>
            </a:r>
          </a:p>
          <a:p>
            <a:r>
              <a:rPr lang="en-CA" sz="1800" dirty="0"/>
              <a:t>N-BEATS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not based on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can learn seasonality and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accept covariates</a:t>
            </a:r>
          </a:p>
          <a:p>
            <a:r>
              <a:rPr lang="en-CA" sz="1800" dirty="0"/>
              <a:t>TCN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Apply 1-dim CNN for forecast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C879C-B548-FD7D-2C6C-D34F1A93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222" y="172182"/>
            <a:ext cx="7082443" cy="2194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737BD-28AA-11CC-401D-4F854272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927" y="2343394"/>
            <a:ext cx="7074134" cy="2194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5727FC-9DA7-B65A-AA23-1E6D35289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653" y="4514606"/>
            <a:ext cx="7074134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983303"/>
          </a:xfrm>
        </p:spPr>
        <p:txBody>
          <a:bodyPr anchor="t">
            <a:normAutofit/>
          </a:bodyPr>
          <a:lstStyle/>
          <a:p>
            <a:br>
              <a:rPr lang="en-CA" sz="4000" b="1" dirty="0">
                <a:solidFill>
                  <a:schemeClr val="tx1"/>
                </a:solidFill>
              </a:rPr>
            </a:br>
            <a:r>
              <a:rPr lang="en-CA" sz="4000" b="1" dirty="0">
                <a:solidFill>
                  <a:schemeClr val="bg1"/>
                </a:solidFill>
              </a:rPr>
              <a:t>07 </a:t>
            </a:r>
            <a:r>
              <a:rPr lang="en-US" altLang="zh-CN" sz="4000" b="1" dirty="0">
                <a:solidFill>
                  <a:schemeClr val="bg1"/>
                </a:solidFill>
              </a:rPr>
              <a:t>Tuning with </a:t>
            </a:r>
            <a:r>
              <a:rPr lang="en-US" altLang="zh-CN" sz="4000" b="1" dirty="0" err="1">
                <a:solidFill>
                  <a:schemeClr val="bg1"/>
                </a:solidFill>
              </a:rPr>
              <a:t>Optuna</a:t>
            </a:r>
            <a:endParaRPr lang="en-CA" sz="40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12DA55D-DEBA-75A5-A003-8E166D1A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11BC961-4C5F-E807-789C-B103C480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577662"/>
            <a:ext cx="3200400" cy="3727542"/>
          </a:xfrm>
        </p:spPr>
        <p:txBody>
          <a:bodyPr>
            <a:normAutofit/>
          </a:bodyPr>
          <a:lstStyle/>
          <a:p>
            <a:r>
              <a:rPr lang="en-CA" sz="1800" dirty="0"/>
              <a:t>Grid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bg1"/>
                </a:solidFill>
              </a:rPr>
              <a:t>Too slow</a:t>
            </a:r>
          </a:p>
          <a:p>
            <a:r>
              <a:rPr lang="en-CA" sz="1800" dirty="0"/>
              <a:t>Random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Too much randomness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low efficiency</a:t>
            </a:r>
          </a:p>
          <a:p>
            <a:r>
              <a:rPr lang="en-CA" sz="1800" dirty="0"/>
              <a:t>Bayes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Apply bayes optimization to search large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have ‘directions’ to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7156C-DD37-7B27-EAA6-993BA03F28C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78" y="267385"/>
            <a:ext cx="7942902" cy="3161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B58428-2EAC-CBDE-490C-88A875931BC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06" y="3666398"/>
            <a:ext cx="7765846" cy="30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01 Data Preprocessing-Have a look at data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249C-018B-D11A-4995-ABA2BC93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CA" sz="2400" dirty="0"/>
              <a:t>What does the data look like ?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7C5F9-0956-95DF-3343-8CE608F1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48" y="2925065"/>
            <a:ext cx="10000394" cy="20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01 Data Preprocessing-Data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249C-018B-D11A-4995-ABA2BC93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3" y="2085263"/>
            <a:ext cx="9880893" cy="3959619"/>
          </a:xfrm>
        </p:spPr>
        <p:txBody>
          <a:bodyPr>
            <a:normAutofit/>
          </a:bodyPr>
          <a:lstStyle/>
          <a:p>
            <a:pPr lvl="1"/>
            <a:r>
              <a:rPr lang="en-CA" sz="2400" dirty="0"/>
              <a:t>Check data type: not datetime</a:t>
            </a:r>
          </a:p>
          <a:p>
            <a:pPr lvl="1"/>
            <a:r>
              <a:rPr lang="en-CA" sz="2400" dirty="0"/>
              <a:t>Type conversion: convert by </a:t>
            </a:r>
            <a:r>
              <a:rPr lang="en-CA" sz="2400" dirty="0" err="1"/>
              <a:t>pd.to_datetime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/>
              <a:t>Fill NA: interpolation</a:t>
            </a:r>
          </a:p>
          <a:p>
            <a:pPr lvl="2"/>
            <a:r>
              <a:rPr lang="en-CA" sz="2400" dirty="0"/>
              <a:t>not by mean or median </a:t>
            </a:r>
          </a:p>
          <a:p>
            <a:pPr lvl="1"/>
            <a:r>
              <a:rPr lang="en-CA" sz="2400" dirty="0"/>
              <a:t>Reindex: important for darts </a:t>
            </a:r>
          </a:p>
          <a:p>
            <a:pPr lvl="1"/>
            <a:r>
              <a:rPr lang="en-CA" sz="2400" dirty="0"/>
              <a:t>Extract Temporal information: </a:t>
            </a:r>
          </a:p>
          <a:p>
            <a:pPr lvl="2"/>
            <a:r>
              <a:rPr lang="en-CA" sz="2400" dirty="0" err="1"/>
              <a:t>Timestamp.week</a:t>
            </a:r>
            <a:endParaRPr lang="en-CA" sz="2400" dirty="0"/>
          </a:p>
          <a:p>
            <a:pPr lvl="2"/>
            <a:r>
              <a:rPr lang="en-CA" sz="2400" dirty="0" err="1"/>
              <a:t>Timestamp.month</a:t>
            </a:r>
            <a:endParaRPr lang="en-CA" sz="2400" dirty="0"/>
          </a:p>
          <a:p>
            <a:pPr lvl="1"/>
            <a:r>
              <a:rPr lang="en-CA" sz="2400" dirty="0"/>
              <a:t>Merge Columns: mi</a:t>
            </a:r>
            <a:r>
              <a:rPr lang="en-US" altLang="zh-CN" sz="2400" dirty="0" err="1"/>
              <a:t>n_temperature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max_temperature</a:t>
            </a:r>
            <a:r>
              <a:rPr lang="en-US" altLang="zh-CN" sz="2400" dirty="0"/>
              <a:t>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0390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01 Data Preprocessing-Visualization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249C-018B-D11A-4995-ABA2BC93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3" y="2085263"/>
            <a:ext cx="9880893" cy="3959619"/>
          </a:xfrm>
        </p:spPr>
        <p:txBody>
          <a:bodyPr>
            <a:normAutofit/>
          </a:bodyPr>
          <a:lstStyle/>
          <a:p>
            <a:endParaRPr lang="en-C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46B06-84D5-1722-F126-39B15150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3" y="2377757"/>
            <a:ext cx="9667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5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01 Data Preprocessing-Visualization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249C-018B-D11A-4995-ABA2BC93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3" y="2085263"/>
            <a:ext cx="9880893" cy="3959619"/>
          </a:xfrm>
        </p:spPr>
        <p:txBody>
          <a:bodyPr>
            <a:normAutofit/>
          </a:bodyPr>
          <a:lstStyle/>
          <a:p>
            <a:endParaRPr lang="en-CA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5DF4E-38D4-B84C-8538-FF3B9B9A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836462"/>
            <a:ext cx="8534400" cy="43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4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01 Data Preprocessing-Visualization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A5455-1F55-0AAA-D7F6-0CD4CE038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77" y="1784984"/>
            <a:ext cx="7767003" cy="4241555"/>
          </a:xfrm>
        </p:spPr>
      </p:pic>
    </p:spTree>
    <p:extLst>
      <p:ext uri="{BB962C8B-B14F-4D97-AF65-F5344CB8AC3E}">
        <p14:creationId xmlns:p14="http://schemas.microsoft.com/office/powerpoint/2010/main" val="202746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02 Data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FB48C-B71F-6739-58E4-0E41503E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1866054"/>
            <a:ext cx="10058400" cy="402336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  </a:t>
            </a: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Load to Darts: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Target: Electricity Demand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Covariates: Temperature, Rainfall, Solar Exposure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Precision conversion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float64 to float32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Train-Test </a:t>
            </a:r>
            <a:r>
              <a:rPr lang="en-CA" sz="2400" dirty="0" err="1"/>
              <a:t>Spliting</a:t>
            </a:r>
            <a:endParaRPr lang="en-CA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758D93-A137-FE39-C688-E7AC70ED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2080962"/>
            <a:ext cx="10181709" cy="35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9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03 Analyzing 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FB48C-B71F-6739-58E4-0E41503E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186605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Statistical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/>
              <a:t>Stationary and Trend: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400" dirty="0"/>
              <a:t>ADF Test, KPSS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400" dirty="0"/>
              <a:t>Detrend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/>
              <a:t>Seasonality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400" dirty="0"/>
              <a:t>ACF Plot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400" dirty="0" err="1"/>
              <a:t>check_seasonality</a:t>
            </a:r>
            <a:r>
              <a:rPr lang="en-CA" sz="24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/>
              <a:t> Heteroscedasticity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400" dirty="0"/>
              <a:t>White Test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47382-A9CE-98B2-17D7-032333F0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47" y="1780857"/>
            <a:ext cx="5309553" cy="44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5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286-5296-7A88-D2B1-88FB4F0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03 Analyzing Series-Decomposing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FB48C-B71F-6739-58E4-0E41503E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186605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Decomposition: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9CF87F-E684-1769-4C7E-7C288358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" y="1339214"/>
            <a:ext cx="11632885" cy="479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72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1650</TotalTime>
  <Words>399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Load Forecasting with Statistical and Machine Learning Models</vt:lpstr>
      <vt:lpstr>01 Data Preprocessing-Have a look at data</vt:lpstr>
      <vt:lpstr>01 Data Preprocessing-Data Cleaning</vt:lpstr>
      <vt:lpstr>01 Data Preprocessing-Visualization</vt:lpstr>
      <vt:lpstr>01 Data Preprocessing-Visualization</vt:lpstr>
      <vt:lpstr>01 Data Preprocessing-Visualization</vt:lpstr>
      <vt:lpstr>02 Data Preparation</vt:lpstr>
      <vt:lpstr>03 Analyzing Series</vt:lpstr>
      <vt:lpstr>03 Analyzing Series-Decomposing </vt:lpstr>
      <vt:lpstr>04 Forecasting with Statistical Methods</vt:lpstr>
      <vt:lpstr>04 Forecasting with Statistical Methods</vt:lpstr>
      <vt:lpstr> 04 Forecasting with Statistical Methods</vt:lpstr>
      <vt:lpstr> 05 Forecasting with ML</vt:lpstr>
      <vt:lpstr> 05 Forecasting with ML</vt:lpstr>
      <vt:lpstr> 06 Forecasting with DL</vt:lpstr>
      <vt:lpstr> 07 Tuning with Optuna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Forecasting with Statistical and Machine Learning </dc:title>
  <dc:creator>jason wang</dc:creator>
  <cp:lastModifiedBy>jason wang</cp:lastModifiedBy>
  <cp:revision>1</cp:revision>
  <dcterms:created xsi:type="dcterms:W3CDTF">2023-12-10T05:33:15Z</dcterms:created>
  <dcterms:modified xsi:type="dcterms:W3CDTF">2023-12-13T00:23:54Z</dcterms:modified>
</cp:coreProperties>
</file>