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4512-25CB-49F9-886F-FD8DC851F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4B85A-4B41-4B0F-A6A2-ADE348AF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946-C75D-4A15-89FC-14BA2911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AABC-DC9E-47A7-AC6B-1C1BA80F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D919-7C8E-4D35-80DB-5F878BB3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94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C94-150A-4E75-BE7E-B7ED8065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411DE-4F38-4B7E-A0BD-5C0F9E702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023E-802E-4029-8D6F-D9D41726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A3BA-44BC-45EB-AD9B-5D64691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E51F-951E-47B9-BF7A-70163300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61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39101-7781-482A-81FE-363234D0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28672-2589-4540-A133-84E9E761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8790-D1AE-4200-820A-009EBEA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CDE8-2243-4472-A480-FB9DC00B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A371-348A-4ADC-8FA1-79BEF0D0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6564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778D-87F1-47C8-BE32-6C9F52B1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8158-155A-4ECF-BBBB-B041477A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53DE7-F208-4846-B487-5477D9E9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6F26-BCA8-4B96-8253-555B2582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9F6D-02B7-437F-A0B8-82EBA92C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84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F6DC-C1F9-409B-BAD5-E5958357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0B74-D9CA-4604-B217-9972F190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5186-F176-4BDB-8803-39C5EBE7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EC2C-7219-4988-8C47-5591B1FE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A1E6-42FC-412A-A8F7-2B10CE33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11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9778-9A85-434F-B2E1-9AB3D263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BEAB-6772-42A2-B806-A9827C93F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CAA2-70CC-4B89-A440-200625D8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FE62-C63B-4922-9698-64CA2939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7FDF3-BDF2-40C5-9427-34BC6A48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2F641-6394-424D-8CF6-8BBEE8D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8200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A808-44FE-4A74-92B3-CBD567BC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F351-4E99-47CB-BEAC-51124E7F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A22CF-4B0B-4F0D-9D6A-2C93344A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E8764-59F0-44F4-8331-7775F710C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9CA02-8197-4E77-99A5-31B383FC9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8439F-D628-408F-8FE2-A9307D2A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CD142-0A06-4AF1-B10C-DED1812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AA3D6-F9B7-4D42-BBBE-9075EF20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23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628-1C87-4037-9C62-5818178D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7B73-31F8-4745-8CED-E66486BE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7CD69-366B-4BFB-B16B-017D9BD1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1E6D-526E-4009-8573-13DB5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410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E91B1-8765-41D9-9D5B-E8A497D8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3A2A2-9F7A-4FB3-BC17-D0614188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8E5A8-2D48-4B3D-AA15-A4222C9B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95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F0D3-3169-4384-9B4C-910E762F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04C4-0DEC-4779-B2E4-5DF886A6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39908-A92C-40BB-AFB0-2083C4E2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977E3-78CF-4BA8-B57E-DE25E8B6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CF7E-5BE8-410C-B3FB-43F514F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08975-CD89-41A9-96F9-8DE7B43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39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253A-E2FC-4951-BB77-7704C606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38A3-2D68-4818-B176-7D51562CD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7423-39DE-442D-A7C7-F610BA004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33A-AAC2-4672-A5D2-1D1981B5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0DA22-E2F9-4F48-9A4B-A0EEC3E0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C8AA-B168-4CDE-AAF4-CFEB45EF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8882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7FE8F-020F-4470-9204-A9783D69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59B0-3DB9-4771-8C26-9DF90908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9D7B-E639-4C27-B0F5-8421CE2E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524B-DE57-4B4B-AFF3-F2D546DBEBC5}" type="datetimeFigureOut">
              <a:rPr lang="es-BO" smtClean="0"/>
              <a:t>22/3/2023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BA49-CE72-4FFC-92DC-2D0DC6FC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BC9E-C795-428F-90A7-6E420334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73B4-ED59-4F0A-82CA-D823D9ABB10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12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A41B10-E2F8-41D5-9105-9C4BD5F74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11482"/>
          <a:stretch/>
        </p:blipFill>
        <p:spPr bwMode="auto">
          <a:xfrm rot="16200000">
            <a:off x="6730999" y="2959100"/>
            <a:ext cx="3996812" cy="22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S18S20 : 1-Wire Digital Thermometer and mikroC OneWire Library">
            <a:extLst>
              <a:ext uri="{FF2B5EF4-FFF2-40B4-BE49-F238E27FC236}">
                <a16:creationId xmlns:a16="http://schemas.microsoft.com/office/drawing/2014/main" id="{E06C07A0-C521-4536-B95B-04F546F6E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t="7769" r="69323" b="3025"/>
          <a:stretch/>
        </p:blipFill>
        <p:spPr bwMode="auto">
          <a:xfrm>
            <a:off x="186267" y="1511028"/>
            <a:ext cx="1159933" cy="47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istencias De Carbon 47 Ohms | MercadoLibre 📦">
            <a:extLst>
              <a:ext uri="{FF2B5EF4-FFF2-40B4-BE49-F238E27FC236}">
                <a16:creationId xmlns:a16="http://schemas.microsoft.com/office/drawing/2014/main" id="{BE35EE4A-2794-4A0E-91C8-742BBFF2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08406">
            <a:off x="1170333" y="3672674"/>
            <a:ext cx="917781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5B296B-FAF9-446B-BC42-E7E830236B0C}"/>
              </a:ext>
            </a:extLst>
          </p:cNvPr>
          <p:cNvCxnSpPr>
            <a:cxnSpLocks/>
          </p:cNvCxnSpPr>
          <p:nvPr/>
        </p:nvCxnSpPr>
        <p:spPr>
          <a:xfrm flipH="1">
            <a:off x="956735" y="3419821"/>
            <a:ext cx="10413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170D4A-1E93-43F1-85C5-719A45C90031}"/>
              </a:ext>
            </a:extLst>
          </p:cNvPr>
          <p:cNvCxnSpPr>
            <a:cxnSpLocks/>
          </p:cNvCxnSpPr>
          <p:nvPr/>
        </p:nvCxnSpPr>
        <p:spPr>
          <a:xfrm flipH="1">
            <a:off x="766233" y="4885267"/>
            <a:ext cx="7006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88A787-C4FD-4045-B6DC-76C1E3E915D5}"/>
              </a:ext>
            </a:extLst>
          </p:cNvPr>
          <p:cNvCxnSpPr>
            <a:cxnSpLocks/>
          </p:cNvCxnSpPr>
          <p:nvPr/>
        </p:nvCxnSpPr>
        <p:spPr>
          <a:xfrm flipV="1">
            <a:off x="1629224" y="4377434"/>
            <a:ext cx="0" cy="507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218E95-4690-4C54-B208-628C307B11A8}"/>
              </a:ext>
            </a:extLst>
          </p:cNvPr>
          <p:cNvCxnSpPr>
            <a:cxnSpLocks/>
          </p:cNvCxnSpPr>
          <p:nvPr/>
        </p:nvCxnSpPr>
        <p:spPr>
          <a:xfrm flipV="1">
            <a:off x="752924" y="4572001"/>
            <a:ext cx="0" cy="330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A802D4-F1EA-419D-8D5D-F2EF55CCE9F4}"/>
              </a:ext>
            </a:extLst>
          </p:cNvPr>
          <p:cNvCxnSpPr>
            <a:cxnSpLocks/>
          </p:cNvCxnSpPr>
          <p:nvPr/>
        </p:nvCxnSpPr>
        <p:spPr>
          <a:xfrm flipH="1">
            <a:off x="491067" y="5012264"/>
            <a:ext cx="728133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4ED19D-5CCF-4937-BFE4-52BAFDA00EC2}"/>
              </a:ext>
            </a:extLst>
          </p:cNvPr>
          <p:cNvCxnSpPr>
            <a:cxnSpLocks/>
          </p:cNvCxnSpPr>
          <p:nvPr/>
        </p:nvCxnSpPr>
        <p:spPr>
          <a:xfrm flipV="1">
            <a:off x="490458" y="4682061"/>
            <a:ext cx="0" cy="33020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626CF-45C3-42B3-A925-1788FB0B6F6F}"/>
              </a:ext>
            </a:extLst>
          </p:cNvPr>
          <p:cNvCxnSpPr>
            <a:cxnSpLocks/>
          </p:cNvCxnSpPr>
          <p:nvPr/>
        </p:nvCxnSpPr>
        <p:spPr>
          <a:xfrm flipH="1">
            <a:off x="1998133" y="6269292"/>
            <a:ext cx="8365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8E60BA-4583-45A7-818B-65E1F4AEE0CB}"/>
              </a:ext>
            </a:extLst>
          </p:cNvPr>
          <p:cNvCxnSpPr>
            <a:cxnSpLocks/>
            <a:endCxn id="1058" idx="3"/>
          </p:cNvCxnSpPr>
          <p:nvPr/>
        </p:nvCxnSpPr>
        <p:spPr>
          <a:xfrm flipH="1" flipV="1">
            <a:off x="10314594" y="4388013"/>
            <a:ext cx="48635" cy="18982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2F6BF3-E7F4-48B0-8898-1EB98484D02E}"/>
              </a:ext>
            </a:extLst>
          </p:cNvPr>
          <p:cNvCxnSpPr>
            <a:cxnSpLocks/>
          </p:cNvCxnSpPr>
          <p:nvPr/>
        </p:nvCxnSpPr>
        <p:spPr>
          <a:xfrm flipH="1">
            <a:off x="9818914" y="5231850"/>
            <a:ext cx="5199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9403C-2F0F-4C37-AEE8-40834A6B3B51}"/>
              </a:ext>
            </a:extLst>
          </p:cNvPr>
          <p:cNvCxnSpPr>
            <a:cxnSpLocks/>
          </p:cNvCxnSpPr>
          <p:nvPr/>
        </p:nvCxnSpPr>
        <p:spPr>
          <a:xfrm flipV="1">
            <a:off x="1998133" y="3419821"/>
            <a:ext cx="0" cy="2866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E5F3DCC-BA9F-4218-8C7D-E35B5B78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730" y="773649"/>
            <a:ext cx="1672852" cy="102419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9EDF62-8E29-4EB9-81E8-6320BD2E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52" y="1838626"/>
            <a:ext cx="574578" cy="6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2D3D8D-3A4F-40B6-B6FD-5A2F40DE4822}"/>
              </a:ext>
            </a:extLst>
          </p:cNvPr>
          <p:cNvCxnSpPr>
            <a:cxnSpLocks/>
          </p:cNvCxnSpPr>
          <p:nvPr/>
        </p:nvCxnSpPr>
        <p:spPr>
          <a:xfrm flipV="1">
            <a:off x="2518224" y="1511028"/>
            <a:ext cx="0" cy="32759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DB7DA4-AF72-4D22-A4A9-BC7A0D1D21D7}"/>
              </a:ext>
            </a:extLst>
          </p:cNvPr>
          <p:cNvCxnSpPr>
            <a:cxnSpLocks/>
          </p:cNvCxnSpPr>
          <p:nvPr/>
        </p:nvCxnSpPr>
        <p:spPr>
          <a:xfrm flipH="1">
            <a:off x="2498824" y="1490638"/>
            <a:ext cx="204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2C1EA4-FEF7-44D3-897B-2B55D716576B}"/>
              </a:ext>
            </a:extLst>
          </p:cNvPr>
          <p:cNvCxnSpPr>
            <a:cxnSpLocks/>
          </p:cNvCxnSpPr>
          <p:nvPr/>
        </p:nvCxnSpPr>
        <p:spPr>
          <a:xfrm flipV="1">
            <a:off x="2518224" y="2514602"/>
            <a:ext cx="0" cy="4825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G │ Detalles RC-1K/1/4">
            <a:extLst>
              <a:ext uri="{FF2B5EF4-FFF2-40B4-BE49-F238E27FC236}">
                <a16:creationId xmlns:a16="http://schemas.microsoft.com/office/drawing/2014/main" id="{7A6A1E4D-2E55-4379-B806-8ACE6F8BE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5" b="32641"/>
          <a:stretch/>
        </p:blipFill>
        <p:spPr bwMode="auto">
          <a:xfrm rot="5590709">
            <a:off x="1425200" y="2505066"/>
            <a:ext cx="937682" cy="30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919F1C-C928-4130-859A-B1D96493197C}"/>
              </a:ext>
            </a:extLst>
          </p:cNvPr>
          <p:cNvCxnSpPr>
            <a:cxnSpLocks/>
          </p:cNvCxnSpPr>
          <p:nvPr/>
        </p:nvCxnSpPr>
        <p:spPr>
          <a:xfrm flipH="1">
            <a:off x="1894041" y="2176434"/>
            <a:ext cx="2932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SB5200">
            <a:extLst>
              <a:ext uri="{FF2B5EF4-FFF2-40B4-BE49-F238E27FC236}">
                <a16:creationId xmlns:a16="http://schemas.microsoft.com/office/drawing/2014/main" id="{39AEA694-8F5B-4240-AAA8-EA263EDD4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1" t="29658" r="43478" b="27051"/>
          <a:stretch/>
        </p:blipFill>
        <p:spPr bwMode="auto">
          <a:xfrm>
            <a:off x="2528471" y="1054028"/>
            <a:ext cx="104662" cy="3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6F6E9F-FB7F-4F2D-BBF3-7EF656A65311}"/>
              </a:ext>
            </a:extLst>
          </p:cNvPr>
          <p:cNvCxnSpPr>
            <a:cxnSpLocks/>
          </p:cNvCxnSpPr>
          <p:nvPr/>
        </p:nvCxnSpPr>
        <p:spPr>
          <a:xfrm flipH="1">
            <a:off x="2515752" y="982642"/>
            <a:ext cx="2049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8281617-C119-411D-94F8-5738830E9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534" y="748251"/>
            <a:ext cx="1672852" cy="1024195"/>
          </a:xfrm>
          <a:prstGeom prst="rect">
            <a:avLst/>
          </a:prstGeom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D42B9527-36F6-4FCE-9643-264C267B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56" y="1813228"/>
            <a:ext cx="574578" cy="6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0FF777-1482-4E88-9E1D-99C097BC2192}"/>
              </a:ext>
            </a:extLst>
          </p:cNvPr>
          <p:cNvCxnSpPr>
            <a:cxnSpLocks/>
          </p:cNvCxnSpPr>
          <p:nvPr/>
        </p:nvCxnSpPr>
        <p:spPr>
          <a:xfrm flipV="1">
            <a:off x="4601028" y="1485630"/>
            <a:ext cx="0" cy="32759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DF403E-7E27-4BA2-BB62-5D205B3023BF}"/>
              </a:ext>
            </a:extLst>
          </p:cNvPr>
          <p:cNvCxnSpPr>
            <a:cxnSpLocks/>
          </p:cNvCxnSpPr>
          <p:nvPr/>
        </p:nvCxnSpPr>
        <p:spPr>
          <a:xfrm flipH="1">
            <a:off x="4581628" y="1465240"/>
            <a:ext cx="204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EA57E-F038-4684-B167-B79B4EE21951}"/>
              </a:ext>
            </a:extLst>
          </p:cNvPr>
          <p:cNvCxnSpPr>
            <a:cxnSpLocks/>
          </p:cNvCxnSpPr>
          <p:nvPr/>
        </p:nvCxnSpPr>
        <p:spPr>
          <a:xfrm flipV="1">
            <a:off x="4601028" y="2489204"/>
            <a:ext cx="0" cy="4825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2" descr="AG │ Detalles RC-1K/1/4">
            <a:extLst>
              <a:ext uri="{FF2B5EF4-FFF2-40B4-BE49-F238E27FC236}">
                <a16:creationId xmlns:a16="http://schemas.microsoft.com/office/drawing/2014/main" id="{7BDA34F1-FA0C-43C7-BD8E-FE2F441C2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5" b="32641"/>
          <a:stretch/>
        </p:blipFill>
        <p:spPr bwMode="auto">
          <a:xfrm rot="5590709">
            <a:off x="3508004" y="2479668"/>
            <a:ext cx="937682" cy="30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1CB35E-A6A5-4EAC-AD38-21C0F072D77D}"/>
              </a:ext>
            </a:extLst>
          </p:cNvPr>
          <p:cNvCxnSpPr>
            <a:cxnSpLocks/>
          </p:cNvCxnSpPr>
          <p:nvPr/>
        </p:nvCxnSpPr>
        <p:spPr>
          <a:xfrm flipH="1">
            <a:off x="3976845" y="2151036"/>
            <a:ext cx="2932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4" descr="SB5200">
            <a:extLst>
              <a:ext uri="{FF2B5EF4-FFF2-40B4-BE49-F238E27FC236}">
                <a16:creationId xmlns:a16="http://schemas.microsoft.com/office/drawing/2014/main" id="{9160B446-3D4E-427A-8472-1B5684837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1" t="29658" r="43478" b="27051"/>
          <a:stretch/>
        </p:blipFill>
        <p:spPr bwMode="auto">
          <a:xfrm>
            <a:off x="4611275" y="1028630"/>
            <a:ext cx="104662" cy="3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5F6D96-9D36-429B-8891-0877610BF79B}"/>
              </a:ext>
            </a:extLst>
          </p:cNvPr>
          <p:cNvCxnSpPr>
            <a:cxnSpLocks/>
          </p:cNvCxnSpPr>
          <p:nvPr/>
        </p:nvCxnSpPr>
        <p:spPr>
          <a:xfrm flipH="1">
            <a:off x="4598556" y="957244"/>
            <a:ext cx="2049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F8B89B-0343-4DCB-8177-6DB7EBFCE401}"/>
              </a:ext>
            </a:extLst>
          </p:cNvPr>
          <p:cNvCxnSpPr>
            <a:cxnSpLocks/>
          </p:cNvCxnSpPr>
          <p:nvPr/>
        </p:nvCxnSpPr>
        <p:spPr>
          <a:xfrm flipH="1">
            <a:off x="1892963" y="557748"/>
            <a:ext cx="271831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04FEA0-C011-4EA6-8E48-76AF5C6E9960}"/>
              </a:ext>
            </a:extLst>
          </p:cNvPr>
          <p:cNvCxnSpPr>
            <a:cxnSpLocks/>
          </p:cNvCxnSpPr>
          <p:nvPr/>
        </p:nvCxnSpPr>
        <p:spPr>
          <a:xfrm flipV="1">
            <a:off x="2515752" y="576240"/>
            <a:ext cx="0" cy="3810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33FD16-C553-4553-A587-4D1D9F8B0EC2}"/>
              </a:ext>
            </a:extLst>
          </p:cNvPr>
          <p:cNvCxnSpPr>
            <a:cxnSpLocks/>
          </p:cNvCxnSpPr>
          <p:nvPr/>
        </p:nvCxnSpPr>
        <p:spPr>
          <a:xfrm flipV="1">
            <a:off x="4611275" y="557748"/>
            <a:ext cx="0" cy="3810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7C4C04-0C87-4B80-8085-BC1D3DBA2773}"/>
              </a:ext>
            </a:extLst>
          </p:cNvPr>
          <p:cNvCxnSpPr>
            <a:cxnSpLocks/>
          </p:cNvCxnSpPr>
          <p:nvPr/>
        </p:nvCxnSpPr>
        <p:spPr>
          <a:xfrm flipH="1">
            <a:off x="3976845" y="3581400"/>
            <a:ext cx="379637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66BAF5-3E14-4D81-BA39-361FF4949665}"/>
              </a:ext>
            </a:extLst>
          </p:cNvPr>
          <p:cNvCxnSpPr>
            <a:cxnSpLocks/>
          </p:cNvCxnSpPr>
          <p:nvPr/>
        </p:nvCxnSpPr>
        <p:spPr>
          <a:xfrm flipH="1">
            <a:off x="2187333" y="3776133"/>
            <a:ext cx="558506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4CE684-7C22-442F-9474-12C558C5648A}"/>
              </a:ext>
            </a:extLst>
          </p:cNvPr>
          <p:cNvCxnSpPr>
            <a:cxnSpLocks/>
          </p:cNvCxnSpPr>
          <p:nvPr/>
        </p:nvCxnSpPr>
        <p:spPr>
          <a:xfrm flipV="1">
            <a:off x="3976845" y="3073565"/>
            <a:ext cx="0" cy="5078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109E222-1070-448D-8193-0D6293353470}"/>
              </a:ext>
            </a:extLst>
          </p:cNvPr>
          <p:cNvCxnSpPr>
            <a:cxnSpLocks/>
          </p:cNvCxnSpPr>
          <p:nvPr/>
        </p:nvCxnSpPr>
        <p:spPr>
          <a:xfrm flipV="1">
            <a:off x="2193311" y="3131508"/>
            <a:ext cx="0" cy="6354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FFC6B59-0D83-4F36-B5B6-036D9B3B20AB}"/>
              </a:ext>
            </a:extLst>
          </p:cNvPr>
          <p:cNvCxnSpPr>
            <a:cxnSpLocks/>
          </p:cNvCxnSpPr>
          <p:nvPr/>
        </p:nvCxnSpPr>
        <p:spPr>
          <a:xfrm>
            <a:off x="1892963" y="3139972"/>
            <a:ext cx="29437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3992DA-62CF-4B12-A8EA-7E67DAE42477}"/>
              </a:ext>
            </a:extLst>
          </p:cNvPr>
          <p:cNvCxnSpPr>
            <a:cxnSpLocks/>
          </p:cNvCxnSpPr>
          <p:nvPr/>
        </p:nvCxnSpPr>
        <p:spPr>
          <a:xfrm flipV="1">
            <a:off x="1915871" y="816963"/>
            <a:ext cx="0" cy="4825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A1AD6BB-3081-4F3C-B62C-CB6401F8395B}"/>
              </a:ext>
            </a:extLst>
          </p:cNvPr>
          <p:cNvCxnSpPr>
            <a:cxnSpLocks/>
          </p:cNvCxnSpPr>
          <p:nvPr/>
        </p:nvCxnSpPr>
        <p:spPr>
          <a:xfrm flipH="1">
            <a:off x="2372110" y="2997200"/>
            <a:ext cx="287283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ADFB7FE-368E-42F3-8EA1-C1662021738E}"/>
              </a:ext>
            </a:extLst>
          </p:cNvPr>
          <p:cNvCxnSpPr>
            <a:cxnSpLocks/>
          </p:cNvCxnSpPr>
          <p:nvPr/>
        </p:nvCxnSpPr>
        <p:spPr>
          <a:xfrm flipH="1" flipV="1">
            <a:off x="2416514" y="3068005"/>
            <a:ext cx="184796" cy="11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69C175-39D2-4780-9C3C-4B814F689B0E}"/>
              </a:ext>
            </a:extLst>
          </p:cNvPr>
          <p:cNvCxnSpPr>
            <a:cxnSpLocks/>
          </p:cNvCxnSpPr>
          <p:nvPr/>
        </p:nvCxnSpPr>
        <p:spPr>
          <a:xfrm flipH="1">
            <a:off x="2448337" y="3139971"/>
            <a:ext cx="132465" cy="59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99F56B-7F20-407D-9AB6-F93BF84C22C1}"/>
              </a:ext>
            </a:extLst>
          </p:cNvPr>
          <p:cNvCxnSpPr>
            <a:cxnSpLocks/>
          </p:cNvCxnSpPr>
          <p:nvPr/>
        </p:nvCxnSpPr>
        <p:spPr>
          <a:xfrm flipH="1">
            <a:off x="1791854" y="1294342"/>
            <a:ext cx="287283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D75403-D331-4E84-BF8C-5035AD871A9B}"/>
              </a:ext>
            </a:extLst>
          </p:cNvPr>
          <p:cNvCxnSpPr>
            <a:cxnSpLocks/>
          </p:cNvCxnSpPr>
          <p:nvPr/>
        </p:nvCxnSpPr>
        <p:spPr>
          <a:xfrm flipH="1" flipV="1">
            <a:off x="1836258" y="1365147"/>
            <a:ext cx="184796" cy="11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A20FCB9-B0F5-4F3C-8013-D8A47400BF32}"/>
              </a:ext>
            </a:extLst>
          </p:cNvPr>
          <p:cNvCxnSpPr>
            <a:cxnSpLocks/>
          </p:cNvCxnSpPr>
          <p:nvPr/>
        </p:nvCxnSpPr>
        <p:spPr>
          <a:xfrm flipH="1">
            <a:off x="1868081" y="1437113"/>
            <a:ext cx="132465" cy="59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5BA52F-E608-4C6C-AC1F-CF98524FB639}"/>
              </a:ext>
            </a:extLst>
          </p:cNvPr>
          <p:cNvCxnSpPr>
            <a:cxnSpLocks/>
          </p:cNvCxnSpPr>
          <p:nvPr/>
        </p:nvCxnSpPr>
        <p:spPr>
          <a:xfrm flipH="1">
            <a:off x="4461754" y="2988344"/>
            <a:ext cx="287283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C16D05-24CA-4B3B-A19B-5B9D45C69926}"/>
              </a:ext>
            </a:extLst>
          </p:cNvPr>
          <p:cNvCxnSpPr>
            <a:cxnSpLocks/>
          </p:cNvCxnSpPr>
          <p:nvPr/>
        </p:nvCxnSpPr>
        <p:spPr>
          <a:xfrm flipH="1" flipV="1">
            <a:off x="4506158" y="3059149"/>
            <a:ext cx="184796" cy="11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B8E2BE-806E-4AC5-9D2A-0F699BFB658B}"/>
              </a:ext>
            </a:extLst>
          </p:cNvPr>
          <p:cNvCxnSpPr>
            <a:cxnSpLocks/>
          </p:cNvCxnSpPr>
          <p:nvPr/>
        </p:nvCxnSpPr>
        <p:spPr>
          <a:xfrm flipH="1">
            <a:off x="4537981" y="3131115"/>
            <a:ext cx="132465" cy="59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BF51DB-6205-475F-97DB-D0D754794DE7}"/>
              </a:ext>
            </a:extLst>
          </p:cNvPr>
          <p:cNvCxnSpPr>
            <a:cxnSpLocks/>
          </p:cNvCxnSpPr>
          <p:nvPr/>
        </p:nvCxnSpPr>
        <p:spPr>
          <a:xfrm flipH="1">
            <a:off x="4042533" y="5421601"/>
            <a:ext cx="287283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329888-B888-4D8F-9266-E7A9AAAB62A4}"/>
              </a:ext>
            </a:extLst>
          </p:cNvPr>
          <p:cNvCxnSpPr>
            <a:cxnSpLocks/>
          </p:cNvCxnSpPr>
          <p:nvPr/>
        </p:nvCxnSpPr>
        <p:spPr>
          <a:xfrm flipH="1" flipV="1">
            <a:off x="4086937" y="5492406"/>
            <a:ext cx="184796" cy="11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8A9D09-0495-459D-8E15-8CAC147E6E9E}"/>
              </a:ext>
            </a:extLst>
          </p:cNvPr>
          <p:cNvCxnSpPr>
            <a:cxnSpLocks/>
          </p:cNvCxnSpPr>
          <p:nvPr/>
        </p:nvCxnSpPr>
        <p:spPr>
          <a:xfrm flipH="1">
            <a:off x="4118760" y="5564372"/>
            <a:ext cx="132465" cy="59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5A2CA1-1654-4510-A4FB-5CC987D22FB6}"/>
              </a:ext>
            </a:extLst>
          </p:cNvPr>
          <p:cNvCxnSpPr>
            <a:cxnSpLocks/>
          </p:cNvCxnSpPr>
          <p:nvPr/>
        </p:nvCxnSpPr>
        <p:spPr>
          <a:xfrm flipV="1">
            <a:off x="4181644" y="5012264"/>
            <a:ext cx="0" cy="40933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82CE1F-E584-4DAA-8F98-30281C16B192}"/>
              </a:ext>
            </a:extLst>
          </p:cNvPr>
          <p:cNvSpPr txBox="1"/>
          <p:nvPr/>
        </p:nvSpPr>
        <p:spPr>
          <a:xfrm>
            <a:off x="725094" y="51807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5-12-24VDC</a:t>
            </a:r>
            <a:endParaRPr lang="es-BO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BBA58A-9233-448F-8415-E2C5218AEF0A}"/>
              </a:ext>
            </a:extLst>
          </p:cNvPr>
          <p:cNvSpPr txBox="1"/>
          <p:nvPr/>
        </p:nvSpPr>
        <p:spPr>
          <a:xfrm>
            <a:off x="1621538" y="319612"/>
            <a:ext cx="3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+</a:t>
            </a:r>
            <a:endParaRPr lang="es-BO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20B6C-638A-4B7C-8057-42B1B1A4FACD}"/>
              </a:ext>
            </a:extLst>
          </p:cNvPr>
          <p:cNvSpPr txBox="1"/>
          <p:nvPr/>
        </p:nvSpPr>
        <p:spPr>
          <a:xfrm>
            <a:off x="1655406" y="710891"/>
            <a:ext cx="3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</a:t>
            </a:r>
            <a:endParaRPr lang="es-BO" dirty="0"/>
          </a:p>
        </p:txBody>
      </p:sp>
      <p:pic>
        <p:nvPicPr>
          <p:cNvPr id="99" name="Picture 10">
            <a:extLst>
              <a:ext uri="{FF2B5EF4-FFF2-40B4-BE49-F238E27FC236}">
                <a16:creationId xmlns:a16="http://schemas.microsoft.com/office/drawing/2014/main" id="{2169DD5E-24C7-4044-8ADD-FDEFA669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45" y="712199"/>
            <a:ext cx="574578" cy="6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6A1146-0A16-49CB-9184-277462F4272B}"/>
              </a:ext>
            </a:extLst>
          </p:cNvPr>
          <p:cNvCxnSpPr>
            <a:cxnSpLocks/>
          </p:cNvCxnSpPr>
          <p:nvPr/>
        </p:nvCxnSpPr>
        <p:spPr>
          <a:xfrm flipV="1">
            <a:off x="7375445" y="1388176"/>
            <a:ext cx="2472" cy="26125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2" descr="AG │ Detalles RC-1K/1/4">
            <a:extLst>
              <a:ext uri="{FF2B5EF4-FFF2-40B4-BE49-F238E27FC236}">
                <a16:creationId xmlns:a16="http://schemas.microsoft.com/office/drawing/2014/main" id="{45FFEB5A-CCE1-4425-882E-DC7C0CE62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5" b="32641"/>
          <a:stretch/>
        </p:blipFill>
        <p:spPr bwMode="auto">
          <a:xfrm rot="5590709">
            <a:off x="6259492" y="1429441"/>
            <a:ext cx="937682" cy="30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80555D-F116-4C8E-8E27-E7BB0BB66B85}"/>
              </a:ext>
            </a:extLst>
          </p:cNvPr>
          <p:cNvCxnSpPr>
            <a:cxnSpLocks/>
          </p:cNvCxnSpPr>
          <p:nvPr/>
        </p:nvCxnSpPr>
        <p:spPr>
          <a:xfrm flipH="1">
            <a:off x="6753734" y="1050007"/>
            <a:ext cx="2932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0062F0-C0DE-4AFB-88F1-9C5915E61A7F}"/>
              </a:ext>
            </a:extLst>
          </p:cNvPr>
          <p:cNvCxnSpPr>
            <a:cxnSpLocks/>
          </p:cNvCxnSpPr>
          <p:nvPr/>
        </p:nvCxnSpPr>
        <p:spPr>
          <a:xfrm flipH="1">
            <a:off x="7238643" y="1658715"/>
            <a:ext cx="287283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C0F92B4-4B86-43F1-86E4-BAABEA9DCEE5}"/>
              </a:ext>
            </a:extLst>
          </p:cNvPr>
          <p:cNvCxnSpPr>
            <a:cxnSpLocks/>
          </p:cNvCxnSpPr>
          <p:nvPr/>
        </p:nvCxnSpPr>
        <p:spPr>
          <a:xfrm flipH="1" flipV="1">
            <a:off x="7283047" y="1729520"/>
            <a:ext cx="184796" cy="11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F573D93-EAD3-41E7-A233-407A8F7F3C8C}"/>
              </a:ext>
            </a:extLst>
          </p:cNvPr>
          <p:cNvCxnSpPr>
            <a:cxnSpLocks/>
          </p:cNvCxnSpPr>
          <p:nvPr/>
        </p:nvCxnSpPr>
        <p:spPr>
          <a:xfrm flipH="1">
            <a:off x="7314870" y="1801486"/>
            <a:ext cx="132465" cy="59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">
            <a:extLst>
              <a:ext uri="{FF2B5EF4-FFF2-40B4-BE49-F238E27FC236}">
                <a16:creationId xmlns:a16="http://schemas.microsoft.com/office/drawing/2014/main" id="{18A3B5FA-3900-4366-8AF2-5EA3FC7A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93" y="685576"/>
            <a:ext cx="574578" cy="6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2" descr="AG │ Detalles RC-1K/1/4">
            <a:extLst>
              <a:ext uri="{FF2B5EF4-FFF2-40B4-BE49-F238E27FC236}">
                <a16:creationId xmlns:a16="http://schemas.microsoft.com/office/drawing/2014/main" id="{9800FB59-A828-45C9-B6B8-DA8CE3561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5" b="32641"/>
          <a:stretch/>
        </p:blipFill>
        <p:spPr bwMode="auto">
          <a:xfrm rot="5590709">
            <a:off x="7395241" y="1352016"/>
            <a:ext cx="937682" cy="30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9F50CA-DF6E-4E8D-B6EA-4DF8F298CC30}"/>
              </a:ext>
            </a:extLst>
          </p:cNvPr>
          <p:cNvCxnSpPr>
            <a:cxnSpLocks/>
          </p:cNvCxnSpPr>
          <p:nvPr/>
        </p:nvCxnSpPr>
        <p:spPr>
          <a:xfrm flipH="1">
            <a:off x="7864082" y="1023384"/>
            <a:ext cx="2932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0">
            <a:extLst>
              <a:ext uri="{FF2B5EF4-FFF2-40B4-BE49-F238E27FC236}">
                <a16:creationId xmlns:a16="http://schemas.microsoft.com/office/drawing/2014/main" id="{4E17BB12-F66F-4436-A243-605C0EBE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149" y="685576"/>
            <a:ext cx="574578" cy="6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AG │ Detalles RC-1K/1/4">
            <a:extLst>
              <a:ext uri="{FF2B5EF4-FFF2-40B4-BE49-F238E27FC236}">
                <a16:creationId xmlns:a16="http://schemas.microsoft.com/office/drawing/2014/main" id="{2EE2167B-C190-4477-A825-E2B041C9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5" b="32641"/>
          <a:stretch/>
        </p:blipFill>
        <p:spPr bwMode="auto">
          <a:xfrm rot="5590709">
            <a:off x="8585197" y="1402818"/>
            <a:ext cx="937682" cy="30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7D18C0B-D541-4525-B655-4E347E6F51A7}"/>
              </a:ext>
            </a:extLst>
          </p:cNvPr>
          <p:cNvCxnSpPr>
            <a:cxnSpLocks/>
          </p:cNvCxnSpPr>
          <p:nvPr/>
        </p:nvCxnSpPr>
        <p:spPr>
          <a:xfrm flipH="1">
            <a:off x="9054038" y="1023384"/>
            <a:ext cx="2932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8D83A96-1434-4B2D-BBFE-340A0B13FD7D}"/>
              </a:ext>
            </a:extLst>
          </p:cNvPr>
          <p:cNvCxnSpPr>
            <a:cxnSpLocks/>
          </p:cNvCxnSpPr>
          <p:nvPr/>
        </p:nvCxnSpPr>
        <p:spPr>
          <a:xfrm flipH="1">
            <a:off x="6717202" y="3945467"/>
            <a:ext cx="1055201" cy="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2E57E2-61D4-472F-81E6-7C652F61A193}"/>
              </a:ext>
            </a:extLst>
          </p:cNvPr>
          <p:cNvCxnSpPr>
            <a:cxnSpLocks/>
          </p:cNvCxnSpPr>
          <p:nvPr/>
        </p:nvCxnSpPr>
        <p:spPr>
          <a:xfrm flipH="1">
            <a:off x="6706705" y="2114069"/>
            <a:ext cx="20994" cy="18410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507281-D4D9-4AC3-9651-DFF71E1706D3}"/>
              </a:ext>
            </a:extLst>
          </p:cNvPr>
          <p:cNvCxnSpPr>
            <a:cxnSpLocks/>
          </p:cNvCxnSpPr>
          <p:nvPr/>
        </p:nvCxnSpPr>
        <p:spPr>
          <a:xfrm flipV="1">
            <a:off x="8476110" y="1371239"/>
            <a:ext cx="2472" cy="26125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6D3B14C-F2BC-4A08-99C5-7526DA7D87B2}"/>
              </a:ext>
            </a:extLst>
          </p:cNvPr>
          <p:cNvCxnSpPr>
            <a:cxnSpLocks/>
          </p:cNvCxnSpPr>
          <p:nvPr/>
        </p:nvCxnSpPr>
        <p:spPr>
          <a:xfrm flipH="1">
            <a:off x="8339308" y="1641778"/>
            <a:ext cx="287283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B8CB247-1809-4534-915F-E5FBA9C6AACE}"/>
              </a:ext>
            </a:extLst>
          </p:cNvPr>
          <p:cNvCxnSpPr>
            <a:cxnSpLocks/>
          </p:cNvCxnSpPr>
          <p:nvPr/>
        </p:nvCxnSpPr>
        <p:spPr>
          <a:xfrm flipH="1" flipV="1">
            <a:off x="8383712" y="1712583"/>
            <a:ext cx="184796" cy="11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3C5E022-6997-4D9B-9CB2-73D91D26F44C}"/>
              </a:ext>
            </a:extLst>
          </p:cNvPr>
          <p:cNvCxnSpPr>
            <a:cxnSpLocks/>
          </p:cNvCxnSpPr>
          <p:nvPr/>
        </p:nvCxnSpPr>
        <p:spPr>
          <a:xfrm flipH="1">
            <a:off x="8415535" y="1784549"/>
            <a:ext cx="132465" cy="59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2589B2-4E51-4B03-AC34-977CD8A84B66}"/>
              </a:ext>
            </a:extLst>
          </p:cNvPr>
          <p:cNvCxnSpPr>
            <a:cxnSpLocks/>
          </p:cNvCxnSpPr>
          <p:nvPr/>
        </p:nvCxnSpPr>
        <p:spPr>
          <a:xfrm flipV="1">
            <a:off x="9669909" y="1371233"/>
            <a:ext cx="2472" cy="26125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1A86D9B-5B1F-4C16-A30D-788FE53EBCA8}"/>
              </a:ext>
            </a:extLst>
          </p:cNvPr>
          <p:cNvCxnSpPr>
            <a:cxnSpLocks/>
          </p:cNvCxnSpPr>
          <p:nvPr/>
        </p:nvCxnSpPr>
        <p:spPr>
          <a:xfrm flipH="1">
            <a:off x="9533107" y="1641772"/>
            <a:ext cx="287283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E6C11B5-27EB-47EF-8656-2AB61F8F4600}"/>
              </a:ext>
            </a:extLst>
          </p:cNvPr>
          <p:cNvCxnSpPr>
            <a:cxnSpLocks/>
          </p:cNvCxnSpPr>
          <p:nvPr/>
        </p:nvCxnSpPr>
        <p:spPr>
          <a:xfrm flipH="1" flipV="1">
            <a:off x="9577511" y="1712577"/>
            <a:ext cx="184796" cy="11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C2E8CB-37B6-48A2-B69D-553A26582AFB}"/>
              </a:ext>
            </a:extLst>
          </p:cNvPr>
          <p:cNvCxnSpPr>
            <a:cxnSpLocks/>
          </p:cNvCxnSpPr>
          <p:nvPr/>
        </p:nvCxnSpPr>
        <p:spPr>
          <a:xfrm flipH="1">
            <a:off x="9609334" y="1784543"/>
            <a:ext cx="132465" cy="59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67767F1-2CF4-4DCB-BF8A-A0600E9E4B97}"/>
              </a:ext>
            </a:extLst>
          </p:cNvPr>
          <p:cNvCxnSpPr>
            <a:cxnSpLocks/>
          </p:cNvCxnSpPr>
          <p:nvPr/>
        </p:nvCxnSpPr>
        <p:spPr>
          <a:xfrm flipH="1">
            <a:off x="7145867" y="4148801"/>
            <a:ext cx="645195" cy="61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5B894C7-42EC-41BE-8857-9F4F7FB083C5}"/>
              </a:ext>
            </a:extLst>
          </p:cNvPr>
          <p:cNvCxnSpPr>
            <a:cxnSpLocks/>
          </p:cNvCxnSpPr>
          <p:nvPr/>
        </p:nvCxnSpPr>
        <p:spPr>
          <a:xfrm flipH="1">
            <a:off x="7145867" y="1989529"/>
            <a:ext cx="729954" cy="56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BA3709B-BF8A-4A5E-88EA-74A7ED0B5C8F}"/>
              </a:ext>
            </a:extLst>
          </p:cNvPr>
          <p:cNvCxnSpPr>
            <a:cxnSpLocks/>
          </p:cNvCxnSpPr>
          <p:nvPr/>
        </p:nvCxnSpPr>
        <p:spPr>
          <a:xfrm>
            <a:off x="7174854" y="1989529"/>
            <a:ext cx="0" cy="21592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83E977A-8FD5-4321-9202-48530EDA9F2E}"/>
              </a:ext>
            </a:extLst>
          </p:cNvPr>
          <p:cNvCxnSpPr>
            <a:cxnSpLocks/>
          </p:cNvCxnSpPr>
          <p:nvPr/>
        </p:nvCxnSpPr>
        <p:spPr>
          <a:xfrm flipH="1">
            <a:off x="7368607" y="2083796"/>
            <a:ext cx="1692955" cy="635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6C6D230-C0E3-46B1-B862-B8243F65B512}"/>
              </a:ext>
            </a:extLst>
          </p:cNvPr>
          <p:cNvCxnSpPr>
            <a:cxnSpLocks/>
          </p:cNvCxnSpPr>
          <p:nvPr/>
        </p:nvCxnSpPr>
        <p:spPr>
          <a:xfrm flipH="1" flipV="1">
            <a:off x="7382284" y="4327764"/>
            <a:ext cx="390117" cy="78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DE541C3-A510-43DC-A4C5-1E57EEAB4E05}"/>
              </a:ext>
            </a:extLst>
          </p:cNvPr>
          <p:cNvCxnSpPr>
            <a:cxnSpLocks/>
          </p:cNvCxnSpPr>
          <p:nvPr/>
        </p:nvCxnSpPr>
        <p:spPr>
          <a:xfrm>
            <a:off x="7375445" y="2098640"/>
            <a:ext cx="0" cy="22369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Lámpara de LED rojo | Vectores de dominio público">
            <a:extLst>
              <a:ext uri="{FF2B5EF4-FFF2-40B4-BE49-F238E27FC236}">
                <a16:creationId xmlns:a16="http://schemas.microsoft.com/office/drawing/2014/main" id="{277D2947-830D-48B8-8CBC-F1B6475F8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3" t="5713" r="34007" b="2805"/>
          <a:stretch/>
        </p:blipFill>
        <p:spPr bwMode="auto">
          <a:xfrm>
            <a:off x="10179817" y="2107927"/>
            <a:ext cx="366824" cy="9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ámpara LED verde | Vectores de dominio público">
            <a:extLst>
              <a:ext uri="{FF2B5EF4-FFF2-40B4-BE49-F238E27FC236}">
                <a16:creationId xmlns:a16="http://schemas.microsoft.com/office/drawing/2014/main" id="{C9E74ECB-E1F0-4AA9-8627-E151A283C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6" t="6904" r="30639" b="3911"/>
          <a:stretch/>
        </p:blipFill>
        <p:spPr bwMode="auto">
          <a:xfrm rot="21148374">
            <a:off x="10726130" y="2107946"/>
            <a:ext cx="427164" cy="8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ás de 20 imágenes gratis de Led Azul y Azul - Pixabay">
            <a:extLst>
              <a:ext uri="{FF2B5EF4-FFF2-40B4-BE49-F238E27FC236}">
                <a16:creationId xmlns:a16="http://schemas.microsoft.com/office/drawing/2014/main" id="{954B3D6F-D5AE-4261-8885-585769D8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0257">
            <a:off x="11158097" y="2083342"/>
            <a:ext cx="653502" cy="8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0F2FDF6-C508-4C17-9FE8-0C4481008D33}"/>
              </a:ext>
            </a:extLst>
          </p:cNvPr>
          <p:cNvCxnSpPr>
            <a:cxnSpLocks/>
          </p:cNvCxnSpPr>
          <p:nvPr/>
        </p:nvCxnSpPr>
        <p:spPr>
          <a:xfrm>
            <a:off x="7376096" y="364064"/>
            <a:ext cx="31705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BAE1FC4-06B9-43DC-AEB7-633804FBAE7D}"/>
              </a:ext>
            </a:extLst>
          </p:cNvPr>
          <p:cNvCxnSpPr>
            <a:cxnSpLocks/>
          </p:cNvCxnSpPr>
          <p:nvPr/>
        </p:nvCxnSpPr>
        <p:spPr>
          <a:xfrm>
            <a:off x="7362390" y="353665"/>
            <a:ext cx="0" cy="446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38E49D4-4DE1-4596-9F1D-010E99F42FC7}"/>
              </a:ext>
            </a:extLst>
          </p:cNvPr>
          <p:cNvCxnSpPr>
            <a:cxnSpLocks/>
          </p:cNvCxnSpPr>
          <p:nvPr/>
        </p:nvCxnSpPr>
        <p:spPr>
          <a:xfrm>
            <a:off x="10546641" y="364064"/>
            <a:ext cx="0" cy="2624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D991151-3E3D-4146-9483-C0BCE9E120B7}"/>
              </a:ext>
            </a:extLst>
          </p:cNvPr>
          <p:cNvCxnSpPr>
            <a:cxnSpLocks/>
          </p:cNvCxnSpPr>
          <p:nvPr/>
        </p:nvCxnSpPr>
        <p:spPr>
          <a:xfrm>
            <a:off x="10463861" y="2971803"/>
            <a:ext cx="82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F50E85D-F48F-48F0-9753-C2BA47C24225}"/>
              </a:ext>
            </a:extLst>
          </p:cNvPr>
          <p:cNvCxnSpPr>
            <a:cxnSpLocks/>
          </p:cNvCxnSpPr>
          <p:nvPr/>
        </p:nvCxnSpPr>
        <p:spPr>
          <a:xfrm flipH="1">
            <a:off x="8470731" y="469402"/>
            <a:ext cx="2692121" cy="28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84CCFB6-3F6C-41DE-ABF8-60273D691643}"/>
              </a:ext>
            </a:extLst>
          </p:cNvPr>
          <p:cNvCxnSpPr>
            <a:cxnSpLocks/>
          </p:cNvCxnSpPr>
          <p:nvPr/>
        </p:nvCxnSpPr>
        <p:spPr>
          <a:xfrm>
            <a:off x="11162852" y="469403"/>
            <a:ext cx="0" cy="24685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D9E7A96-0B3A-44CB-8ACB-7F510AA76F3B}"/>
              </a:ext>
            </a:extLst>
          </p:cNvPr>
          <p:cNvCxnSpPr>
            <a:cxnSpLocks/>
          </p:cNvCxnSpPr>
          <p:nvPr/>
        </p:nvCxnSpPr>
        <p:spPr>
          <a:xfrm>
            <a:off x="11039594" y="2937937"/>
            <a:ext cx="1232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CD89A79-162F-457F-B20F-F0897C3A3891}"/>
              </a:ext>
            </a:extLst>
          </p:cNvPr>
          <p:cNvCxnSpPr>
            <a:cxnSpLocks/>
          </p:cNvCxnSpPr>
          <p:nvPr/>
        </p:nvCxnSpPr>
        <p:spPr>
          <a:xfrm>
            <a:off x="8480933" y="469402"/>
            <a:ext cx="0" cy="3042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8F6652-A62D-4019-AD3A-A414EC6893DD}"/>
              </a:ext>
            </a:extLst>
          </p:cNvPr>
          <p:cNvCxnSpPr>
            <a:cxnSpLocks/>
          </p:cNvCxnSpPr>
          <p:nvPr/>
        </p:nvCxnSpPr>
        <p:spPr>
          <a:xfrm flipH="1">
            <a:off x="9666430" y="626312"/>
            <a:ext cx="2169401" cy="85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1EB3D72-ECFA-456D-BC99-45E4DB0C208B}"/>
              </a:ext>
            </a:extLst>
          </p:cNvPr>
          <p:cNvCxnSpPr>
            <a:cxnSpLocks/>
          </p:cNvCxnSpPr>
          <p:nvPr/>
        </p:nvCxnSpPr>
        <p:spPr>
          <a:xfrm>
            <a:off x="11835831" y="621525"/>
            <a:ext cx="0" cy="23668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38FC983-B30E-4176-A8F0-1F908010E611}"/>
              </a:ext>
            </a:extLst>
          </p:cNvPr>
          <p:cNvCxnSpPr>
            <a:cxnSpLocks/>
          </p:cNvCxnSpPr>
          <p:nvPr/>
        </p:nvCxnSpPr>
        <p:spPr>
          <a:xfrm flipH="1">
            <a:off x="11562432" y="2963993"/>
            <a:ext cx="30104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22" descr="Resistencia Carbon 330 1/4w 330 Ohm Pack De 50 Unidades – ADICHIP.net">
            <a:extLst>
              <a:ext uri="{FF2B5EF4-FFF2-40B4-BE49-F238E27FC236}">
                <a16:creationId xmlns:a16="http://schemas.microsoft.com/office/drawing/2014/main" id="{67D1611A-55A3-4140-97F1-677F3F01B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31142"/>
          <a:stretch/>
        </p:blipFill>
        <p:spPr bwMode="auto">
          <a:xfrm rot="5400000">
            <a:off x="9618805" y="3555154"/>
            <a:ext cx="1391578" cy="2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2" descr="Resistencia Carbon 330 1/4w 330 Ohm Pack De 50 Unidades – ADICHIP.net">
            <a:extLst>
              <a:ext uri="{FF2B5EF4-FFF2-40B4-BE49-F238E27FC236}">
                <a16:creationId xmlns:a16="http://schemas.microsoft.com/office/drawing/2014/main" id="{6404573D-5FB1-4BCD-85C1-5DED88EE4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31142"/>
          <a:stretch/>
        </p:blipFill>
        <p:spPr bwMode="auto">
          <a:xfrm rot="5400000">
            <a:off x="10166343" y="3538220"/>
            <a:ext cx="1391578" cy="2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2" descr="Resistencia Carbon 330 1/4w 330 Ohm Pack De 50 Unidades – ADICHIP.net">
            <a:extLst>
              <a:ext uri="{FF2B5EF4-FFF2-40B4-BE49-F238E27FC236}">
                <a16:creationId xmlns:a16="http://schemas.microsoft.com/office/drawing/2014/main" id="{1631F6A2-7AAB-40E3-B166-6A4CDC4B8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31142"/>
          <a:stretch/>
        </p:blipFill>
        <p:spPr bwMode="auto">
          <a:xfrm rot="5400000">
            <a:off x="10740480" y="3547064"/>
            <a:ext cx="1391578" cy="2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A28CEA5-C492-4646-889A-394291091194}"/>
              </a:ext>
            </a:extLst>
          </p:cNvPr>
          <p:cNvCxnSpPr>
            <a:cxnSpLocks/>
            <a:stCxn id="1058" idx="3"/>
          </p:cNvCxnSpPr>
          <p:nvPr/>
        </p:nvCxnSpPr>
        <p:spPr>
          <a:xfrm flipV="1">
            <a:off x="10314594" y="4377587"/>
            <a:ext cx="1121676" cy="10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06AE7297-E9BA-4235-BE77-E3AE9490861C}"/>
              </a:ext>
            </a:extLst>
          </p:cNvPr>
          <p:cNvSpPr txBox="1"/>
          <p:nvPr/>
        </p:nvSpPr>
        <p:spPr>
          <a:xfrm>
            <a:off x="10174568" y="1724768"/>
            <a:ext cx="152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R</a:t>
            </a:r>
            <a:r>
              <a:rPr lang="es-MX" dirty="0"/>
              <a:t>        </a:t>
            </a:r>
            <a:r>
              <a:rPr lang="es-MX" dirty="0">
                <a:solidFill>
                  <a:srgbClr val="00B050"/>
                </a:solidFill>
              </a:rPr>
              <a:t>G</a:t>
            </a:r>
            <a:r>
              <a:rPr lang="es-MX" dirty="0"/>
              <a:t>        </a:t>
            </a:r>
            <a:r>
              <a:rPr lang="es-MX" dirty="0">
                <a:solidFill>
                  <a:srgbClr val="0070C0"/>
                </a:solidFill>
              </a:rPr>
              <a:t>B</a:t>
            </a:r>
            <a:endParaRPr lang="es-BO" dirty="0">
              <a:solidFill>
                <a:srgbClr val="0070C0"/>
              </a:solidFill>
            </a:endParaRPr>
          </a:p>
        </p:txBody>
      </p:sp>
      <p:pic>
        <p:nvPicPr>
          <p:cNvPr id="1065" name="Picture 24" descr="BC546 Datasheet - 65V, NPN Amplifier Transistor - Motorola">
            <a:extLst>
              <a:ext uri="{FF2B5EF4-FFF2-40B4-BE49-F238E27FC236}">
                <a16:creationId xmlns:a16="http://schemas.microsoft.com/office/drawing/2014/main" id="{B26999EF-68BE-42E6-9099-B4B453B7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044" y="4916002"/>
            <a:ext cx="1722336" cy="12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26" descr="Cómo funciona un relé o relay? ◁ ✓">
            <a:extLst>
              <a:ext uri="{FF2B5EF4-FFF2-40B4-BE49-F238E27FC236}">
                <a16:creationId xmlns:a16="http://schemas.microsoft.com/office/drawing/2014/main" id="{DFEA19EC-94E5-4B66-BBAD-E70FAC920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7" t="10409" r="13136" b="12310"/>
          <a:stretch/>
        </p:blipFill>
        <p:spPr bwMode="auto">
          <a:xfrm>
            <a:off x="5094322" y="1873708"/>
            <a:ext cx="1118767" cy="11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28" descr="El diodo como un elemento de circuito (artículo) | Khan Academy">
            <a:extLst>
              <a:ext uri="{FF2B5EF4-FFF2-40B4-BE49-F238E27FC236}">
                <a16:creationId xmlns:a16="http://schemas.microsoft.com/office/drawing/2014/main" id="{60D879BA-E6A4-4EC4-9B3F-926F7F7BF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6363"/>
          <a:stretch/>
        </p:blipFill>
        <p:spPr bwMode="auto">
          <a:xfrm>
            <a:off x="2705319" y="1689609"/>
            <a:ext cx="1169784" cy="72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68BA5CC8-0C70-4BE7-8B0D-0A0B635A7CE1}"/>
              </a:ext>
            </a:extLst>
          </p:cNvPr>
          <p:cNvSpPr txBox="1"/>
          <p:nvPr/>
        </p:nvSpPr>
        <p:spPr>
          <a:xfrm>
            <a:off x="10565609" y="144180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WIFI</a:t>
            </a:r>
            <a:endParaRPr lang="es-BO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1A18703-5F21-48EC-9F0C-207818CBF468}"/>
              </a:ext>
            </a:extLst>
          </p:cNvPr>
          <p:cNvSpPr txBox="1"/>
          <p:nvPr/>
        </p:nvSpPr>
        <p:spPr>
          <a:xfrm>
            <a:off x="11131315" y="1442399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MQTT</a:t>
            </a:r>
            <a:endParaRPr lang="es-BO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286450B-B02A-4DC6-9F65-AB5DBE8F5E4B}"/>
              </a:ext>
            </a:extLst>
          </p:cNvPr>
          <p:cNvSpPr txBox="1"/>
          <p:nvPr/>
        </p:nvSpPr>
        <p:spPr>
          <a:xfrm>
            <a:off x="9963199" y="143642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DIM</a:t>
            </a:r>
            <a:endParaRPr lang="es-BO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2BADC2C-64EC-4026-B796-EA08C4D36EAE}"/>
              </a:ext>
            </a:extLst>
          </p:cNvPr>
          <p:cNvSpPr txBox="1"/>
          <p:nvPr/>
        </p:nvSpPr>
        <p:spPr>
          <a:xfrm>
            <a:off x="5228175" y="4938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REL1</a:t>
            </a:r>
            <a:endParaRPr lang="es-BO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A69DFFC-4659-4F53-B72F-2C632041C3C8}"/>
              </a:ext>
            </a:extLst>
          </p:cNvPr>
          <p:cNvSpPr txBox="1"/>
          <p:nvPr/>
        </p:nvSpPr>
        <p:spPr>
          <a:xfrm>
            <a:off x="3136324" y="50836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REL2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9349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yamir-hidalgo</dc:creator>
  <cp:lastModifiedBy>yamir-hidalgo</cp:lastModifiedBy>
  <cp:revision>10</cp:revision>
  <dcterms:created xsi:type="dcterms:W3CDTF">2023-03-20T02:19:04Z</dcterms:created>
  <dcterms:modified xsi:type="dcterms:W3CDTF">2023-03-23T01:46:44Z</dcterms:modified>
</cp:coreProperties>
</file>