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693C97-876A-4CF2-AAC4-7AEE7642042B}">
          <p14:sldIdLst>
            <p14:sldId id="256"/>
            <p14:sldId id="257"/>
            <p14:sldId id="262"/>
            <p14:sldId id="259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D139F-E017-4E9E-A114-62023753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BE9AAA-A773-4759-BD64-B301D3BA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574A2A-77CB-4187-8A92-65B662B2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40C62A-F132-4169-9174-84A19900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013DC-071C-4188-97E7-CE6D3946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7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4CAB1-A457-4A96-9943-99A8B33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3D33B2-897A-4E16-93BB-6EEA6E612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A9FE70-2861-43A6-A4BD-8A2E28B0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489059-3A29-4FF8-8453-77F69026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39D8A-6D00-40AF-9636-6BF08E35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81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06C2BA-0800-47F0-BFBA-B6526FE3A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475FA9-C0BD-4369-963B-1ACBBCD4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90DD6-74B5-4158-9F5A-8CA484E8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D5831-C904-4F6A-AA99-5CD66F50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BE0AF-D748-4B16-AB08-B0CD5AB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DA5D9-D6A3-458A-9BEA-77461FB9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4688B-B4BD-4060-9F12-2A3E1D03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F8743C-0C80-47AF-BFB8-FB481943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9E34B-DF13-42EB-8E5A-2B282330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318DE-86A7-47C1-8085-E01C58DE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50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64790-4DE9-40D6-A9BD-478B1865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F2186-BD2B-41F9-8C3F-7DD86385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7012E-0FFC-49A2-A867-DDDEC0BC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24D8EE-D2B1-4166-A48F-2B0A80CD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5604E-CFE2-488B-A359-EAD5B75E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2468C-E47A-401C-9AD5-7E24B5E4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6F04D-C5DD-4484-AA47-16B6FF94A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DB8F0-8062-4B67-BB97-4B930E75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DE8F22-09A7-44C5-981C-642B83F5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39949-7B3D-46CE-8198-7910E758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E961E6-5687-48FA-AE47-44E8C9BA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18E08-F9C3-4E2A-A69A-8C10826F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73F605-C0DC-4199-8D4F-158722F55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6328D8-B58B-456B-A7EA-D5B8D251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8230A1-09DD-4A7D-92CB-A66A782FB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47FF17-4198-4B98-9129-BC84B0F98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E26E17-D579-4339-8A1F-247B1809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F920DD-9945-4217-94FB-43A6B59D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D4EE63-6568-4A67-8D79-CF96260C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0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D07D-5C8D-46EE-B9D9-5E51B168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C8C3A6-D99C-4EC7-BB6F-C26D58CC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542B77-DB28-4E9A-AA80-4B7C8FDC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68E32B-BDBC-452B-9867-12CBD3EE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82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9E694C-DCA5-4595-BB3C-6F8050B9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903824-6C8E-45CB-B1BA-70FEB98B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0BA16-897A-4354-90E0-60C1AC8B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4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80BB-CF9B-409E-B846-9D1541D3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CE51-A603-484D-A5E7-857BA6C1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FC058-B953-4FED-8A86-DB8C9703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A55CAE-A3FD-4B66-91A4-41A9D8F9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0E7AF-00E9-475E-B78A-7A4E7E5E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02B6B-69E9-425D-898C-C01AD755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68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A8F19-7EC2-4FCD-B864-14A569CA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36F4C8-3AA3-41CE-B096-B741DE9B4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AF20E5-7F49-49AA-9509-DF94D1A5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249822-C785-4715-ABDD-1A6F8FE6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91BACE-36F1-4AA1-98B2-747B44FB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1E3A7D-F04E-4C58-9E96-CACCF82F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16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62680C-B2F1-4FBB-A721-E3000523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54E6A9-C821-4E40-8A7C-4FEFF4C2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81A9EA-02BC-417C-BB49-5A5CB0F71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C20E-DFDF-4FF2-9872-B0D915455ADA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8FFFE-C1D0-4368-BC02-20C5EB40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612DFF-8754-4FCA-9AB5-B09C0E928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5746-84A8-4B04-A473-652B616439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26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A7B9CD-7BAE-4DDD-8938-A17BADA61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/>
              <a:t>Wedoo</a:t>
            </a:r>
            <a:r>
              <a:rPr lang="fr-FR" b="1" dirty="0"/>
              <a:t>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065F42F-E898-493C-B45F-4320E7AF7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84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4C957C-7C9E-413C-A107-D22DCD69572C}"/>
              </a:ext>
            </a:extLst>
          </p:cNvPr>
          <p:cNvSpPr/>
          <p:nvPr/>
        </p:nvSpPr>
        <p:spPr>
          <a:xfrm>
            <a:off x="628453" y="556182"/>
            <a:ext cx="11155052" cy="5920032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CBBBE-DAD4-4F2E-9DEB-C8743709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337"/>
            <a:ext cx="10515600" cy="49242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 Présentation de </a:t>
            </a:r>
            <a:r>
              <a:rPr lang="fr-FR" sz="3600" dirty="0" err="1"/>
              <a:t>Wedoo</a:t>
            </a:r>
            <a:r>
              <a:rPr lang="fr-FR" sz="3600" dirty="0"/>
              <a:t>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 Objectifs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 Maquette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 Design logo/</a:t>
            </a:r>
            <a:r>
              <a:rPr lang="fr-FR" sz="3600" dirty="0" err="1"/>
              <a:t>bagdes</a:t>
            </a:r>
            <a:r>
              <a:rPr lang="fr-FR" sz="3600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 Travaux back end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 Travaux front end </a:t>
            </a:r>
          </a:p>
          <a:p>
            <a:pPr marL="0" indent="0">
              <a:lnSpc>
                <a:spcPct val="150000"/>
              </a:lnSpc>
              <a:buNone/>
            </a:pPr>
            <a:endParaRPr lang="fr-FR" sz="3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3D491-1ED8-4686-8802-6B0192BC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036" y="-5973"/>
            <a:ext cx="3073138" cy="1124310"/>
          </a:xfrm>
        </p:spPr>
        <p:txBody>
          <a:bodyPr>
            <a:noAutofit/>
          </a:bodyPr>
          <a:lstStyle/>
          <a:p>
            <a:pPr algn="ctr"/>
            <a:r>
              <a:rPr lang="fr-FR" sz="5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Sommaire </a:t>
            </a:r>
          </a:p>
        </p:txBody>
      </p:sp>
    </p:spTree>
    <p:extLst>
      <p:ext uri="{BB962C8B-B14F-4D97-AF65-F5344CB8AC3E}">
        <p14:creationId xmlns:p14="http://schemas.microsoft.com/office/powerpoint/2010/main" val="29899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4C957C-7C9E-413C-A107-D22DCD69572C}"/>
              </a:ext>
            </a:extLst>
          </p:cNvPr>
          <p:cNvSpPr/>
          <p:nvPr/>
        </p:nvSpPr>
        <p:spPr>
          <a:xfrm>
            <a:off x="628453" y="556182"/>
            <a:ext cx="11155052" cy="5920032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CBBBE-DAD4-4F2E-9DEB-C8743709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337"/>
            <a:ext cx="10515600" cy="49242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6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3D491-1ED8-4686-8802-6B0192BC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036" y="-5973"/>
            <a:ext cx="3073138" cy="1124310"/>
          </a:xfrm>
        </p:spPr>
        <p:txBody>
          <a:bodyPr>
            <a:noAutofit/>
          </a:bodyPr>
          <a:lstStyle/>
          <a:p>
            <a:pPr algn="ctr"/>
            <a:r>
              <a:rPr lang="fr-FR" sz="5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129028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50E90-E926-4938-B020-E6238CE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64876" cy="1325563"/>
          </a:xfrm>
        </p:spPr>
        <p:txBody>
          <a:bodyPr>
            <a:normAutofit/>
          </a:bodyPr>
          <a:lstStyle/>
          <a:p>
            <a:r>
              <a:rPr lang="fr-FR" sz="3500" dirty="0"/>
              <a:t>Maquettes</a:t>
            </a:r>
          </a:p>
        </p:txBody>
      </p:sp>
    </p:spTree>
    <p:extLst>
      <p:ext uri="{BB962C8B-B14F-4D97-AF65-F5344CB8AC3E}">
        <p14:creationId xmlns:p14="http://schemas.microsoft.com/office/powerpoint/2010/main" val="85035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50E90-E926-4938-B020-E6238CE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64876" cy="1325563"/>
          </a:xfrm>
        </p:spPr>
        <p:txBody>
          <a:bodyPr>
            <a:normAutofit/>
          </a:bodyPr>
          <a:lstStyle/>
          <a:p>
            <a:r>
              <a:rPr lang="fr-FR" sz="3500" dirty="0"/>
              <a:t>Design Logo</a:t>
            </a:r>
          </a:p>
        </p:txBody>
      </p:sp>
      <p:pic>
        <p:nvPicPr>
          <p:cNvPr id="3" name="WeDoo (3)">
            <a:hlinkClick r:id="" action="ppaction://media"/>
            <a:extLst>
              <a:ext uri="{FF2B5EF4-FFF2-40B4-BE49-F238E27FC236}">
                <a16:creationId xmlns:a16="http://schemas.microsoft.com/office/drawing/2014/main" id="{DD294222-F36C-4915-A249-8248C5D67F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6508" y="1690688"/>
            <a:ext cx="3839505" cy="38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50E90-E926-4938-B020-E6238CE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35837" cy="1325563"/>
          </a:xfrm>
        </p:spPr>
        <p:txBody>
          <a:bodyPr>
            <a:normAutofit/>
          </a:bodyPr>
          <a:lstStyle/>
          <a:p>
            <a:r>
              <a:rPr lang="fr-FR" sz="3500" dirty="0"/>
              <a:t>Travaux back end</a:t>
            </a:r>
          </a:p>
        </p:txBody>
      </p:sp>
    </p:spTree>
    <p:extLst>
      <p:ext uri="{BB962C8B-B14F-4D97-AF65-F5344CB8AC3E}">
        <p14:creationId xmlns:p14="http://schemas.microsoft.com/office/powerpoint/2010/main" val="304386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50E90-E926-4938-B020-E6238CE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35837" cy="1325563"/>
          </a:xfrm>
        </p:spPr>
        <p:txBody>
          <a:bodyPr>
            <a:normAutofit/>
          </a:bodyPr>
          <a:lstStyle/>
          <a:p>
            <a:r>
              <a:rPr lang="fr-FR" sz="3500" dirty="0"/>
              <a:t>Travaux back end</a:t>
            </a:r>
          </a:p>
        </p:txBody>
      </p:sp>
    </p:spTree>
    <p:extLst>
      <p:ext uri="{BB962C8B-B14F-4D97-AF65-F5344CB8AC3E}">
        <p14:creationId xmlns:p14="http://schemas.microsoft.com/office/powerpoint/2010/main" val="3842680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40</Words>
  <Application>Microsoft Office PowerPoint</Application>
  <PresentationFormat>Grand écran</PresentationFormat>
  <Paragraphs>19</Paragraphs>
  <Slides>7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Wedoo </vt:lpstr>
      <vt:lpstr> Sommaire </vt:lpstr>
      <vt:lpstr>Objectifs</vt:lpstr>
      <vt:lpstr>Maquettes</vt:lpstr>
      <vt:lpstr>Design Logo</vt:lpstr>
      <vt:lpstr>Travaux back end</vt:lpstr>
      <vt:lpstr>Travaux back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Wedoo</dc:title>
  <dc:creator>Andrew MUTHUGALA</dc:creator>
  <cp:lastModifiedBy>Andrew MUTHUGALA</cp:lastModifiedBy>
  <cp:revision>9</cp:revision>
  <dcterms:created xsi:type="dcterms:W3CDTF">2024-01-16T10:43:04Z</dcterms:created>
  <dcterms:modified xsi:type="dcterms:W3CDTF">2024-01-16T12:25:43Z</dcterms:modified>
</cp:coreProperties>
</file>