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8" r:id="rId4"/>
    <p:sldId id="277" r:id="rId5"/>
    <p:sldId id="258" r:id="rId6"/>
    <p:sldId id="259" r:id="rId7"/>
    <p:sldId id="265" r:id="rId8"/>
    <p:sldId id="275" r:id="rId9"/>
    <p:sldId id="260" r:id="rId10"/>
    <p:sldId id="276" r:id="rId11"/>
    <p:sldId id="27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6C00D-F41F-EE57-3CB4-D5624858EEA3}" v="628" dt="2020-11-24T14:28:42.192"/>
    <p1510:client id="{5ED0A489-48E1-DE4C-983E-B08823004441}" v="150" dt="2020-11-24T14:58:30.881"/>
    <p1510:client id="{AEAF258F-178E-A343-B36B-FB519D4CF0CD}" v="138" dt="2020-11-24T14:36:46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5B690-02F0-9F47-B666-691C7EFD5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160594-92AE-B242-AE20-FEDD526B7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99D3B7-AF82-2146-B561-2E71D6BB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46DB-8D12-AC44-8329-6F62FAA4BAC3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5F34D0-8F1B-F54A-9556-0FCBB482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092C1C-4065-2641-9736-1DB4E9BB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D79-1F27-754A-B1E5-AB1D414C29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59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7BE37-C6C1-E24B-BA1C-A46AC6DE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E4940D-1350-7548-B9BA-F324C3BC7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744405-AD25-F84E-BADF-147BC67E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46DB-8D12-AC44-8329-6F62FAA4BAC3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4523D3-2751-0F4F-AF17-3760C516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7CB27C-2977-C24A-9AA1-2273E419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D79-1F27-754A-B1E5-AB1D414C29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38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1A6816-212F-7345-84FB-092060A41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647E9B-C897-7E41-A7FC-17D88AD8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310B5-8B52-6F4B-B07A-41930806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46DB-8D12-AC44-8329-6F62FAA4BAC3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3F4A66-D4A5-7F42-B42C-B32D07F3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E7B4F9-F159-6546-AE24-B6DE7BF5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D79-1F27-754A-B1E5-AB1D414C29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49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5F7E1-A13A-6D4D-ACD0-F16E6DA1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7E50EC-05EC-914B-BBA0-05787D150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13B0FE-D4E1-584F-AAB1-C73DECCB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46DB-8D12-AC44-8329-6F62FAA4BAC3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3F10D8-A83E-2D4B-B6F4-137A85DC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6BA2C6-1C60-3B46-9F80-0FB93CBC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D79-1F27-754A-B1E5-AB1D414C29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09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A011E-C498-944D-982B-7CB0A63D8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333C63-6BB9-8F44-826D-54831DE89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0D0954-8D0C-DC43-AD26-0F04B61D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46DB-8D12-AC44-8329-6F62FAA4BAC3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857D99-B3AF-1946-8F6A-23C52972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7082E9-86C1-E94F-8B41-9C704771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D79-1F27-754A-B1E5-AB1D414C29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0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FE1D3-0DF6-174F-B4FD-2F7843BD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C65CE8-E4D2-BF4C-B836-5A53B56EE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AB2B64-6A44-C746-B14D-C53F14BFA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77B006-C5C5-B447-AA76-5BF637EA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46DB-8D12-AC44-8329-6F62FAA4BAC3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56ACA3-5328-C945-88A9-4A1B8A7F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2895B0-C6A4-4446-B087-7455D43D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D79-1F27-754A-B1E5-AB1D414C29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68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B7AB9-FDF3-6F4E-BA79-6AF876A5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7806B-2F6A-CF44-855C-338C8C43F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34EDD6-7057-834B-8C0B-6CD8E9840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31ADBA-2DA9-E34A-A653-5B8ACC88E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1D472D-C05D-614D-B7E2-9B1E26155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E46D26-464D-F24B-BF8E-E6B94A4F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46DB-8D12-AC44-8329-6F62FAA4BAC3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A8573A-3ED2-BC44-9BF8-B1D6EBCF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4FB5388-0E10-DD4D-9295-F3948531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D79-1F27-754A-B1E5-AB1D414C29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74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3F3B6-5005-714F-A4E0-EC6ED10F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8287AF-882C-A542-9BA9-0AE94F17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46DB-8D12-AC44-8329-6F62FAA4BAC3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8CE582-122D-CF47-A701-5C8CE8DD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FD260A-0C98-2D45-8322-707CB47A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D79-1F27-754A-B1E5-AB1D414C29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74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5968CF-A6C0-D34D-BDC0-C3EAF31F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46DB-8D12-AC44-8329-6F62FAA4BAC3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532E6A-0B62-D34B-9C86-B5B9CC0D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DFB304-F519-E146-BE0C-AD295A1C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D79-1F27-754A-B1E5-AB1D414C29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01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3B403-9DFF-AA44-AC1A-C3BA265C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59976F-1A2E-4242-A5F3-72305AA6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8D92A7-34EC-F448-AC4C-75B6FD7E2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DB95F1-E818-BD47-B9EC-95014EBB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46DB-8D12-AC44-8329-6F62FAA4BAC3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4C0240-BBA6-6B43-9110-C65BA152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815DCE-BBAA-F640-8BE0-ECEA73B9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D79-1F27-754A-B1E5-AB1D414C29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17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AEED4-2843-284D-918E-2B736FD5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073951-883F-FE4B-961F-077FE72B3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FE8CD2-09A0-A24B-90B4-563C067A3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58CA42-F81C-A944-B48F-670C5747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46DB-8D12-AC44-8329-6F62FAA4BAC3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97656A-670F-5E4A-98C8-3AE16367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044C8D-D9E8-2747-8610-F16E81AF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D79-1F27-754A-B1E5-AB1D414C29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96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7997E7-71AF-3145-9900-53896FB9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BA992E-7EE6-7047-8CCC-2F5E44845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29713-DFC1-3545-BA76-B7AE075F0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46DB-8D12-AC44-8329-6F62FAA4BAC3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EA95D5-574F-BB45-BB45-015EDE78E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DB16B2-1D85-0248-AC8F-6DC8046D6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47D79-1F27-754A-B1E5-AB1D414C29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46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4AB6384B-F86A-41E8-9CE8-8F1C531CA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17" t="3011" r="4374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8D38E2-359D-C24C-8992-6441E45DE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/>
              <a:t>Building a Synth (plugin) in Faust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8118A8-2F30-F246-AB11-BC47834C9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 sz="2000">
                <a:cs typeface="Calibri"/>
              </a:rPr>
              <a:t>Tim-Tarek Grund</a:t>
            </a:r>
          </a:p>
          <a:p>
            <a:pPr algn="l"/>
            <a:r>
              <a:rPr lang="de-DE" sz="2000">
                <a:cs typeface="Calibri"/>
              </a:rPr>
              <a:t>Gonzalo Gallo </a:t>
            </a:r>
            <a:r>
              <a:rPr lang="de-DE" sz="2000" err="1">
                <a:cs typeface="Calibri"/>
              </a:rPr>
              <a:t>Robador</a:t>
            </a:r>
            <a:endParaRPr lang="de-DE" sz="2000"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468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AAB4B-6794-6E4A-9AC5-3BFB767C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42"/>
            <a:ext cx="10515600" cy="1325563"/>
          </a:xfrm>
        </p:spPr>
        <p:txBody>
          <a:bodyPr/>
          <a:lstStyle/>
          <a:p>
            <a:r>
              <a:rPr lang="de-DE"/>
              <a:t>faust2juce: Fazit</a:t>
            </a:r>
          </a:p>
        </p:txBody>
      </p:sp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1E32B630-1798-C34F-930A-CE953C01B10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308721"/>
          <a:ext cx="8128000" cy="3667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34418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49284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CONTRA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err="1"/>
                        <a:t>Aesthetically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pleasing</a:t>
                      </a:r>
                      <a:r>
                        <a:rPr lang="de-DE"/>
                        <a:t> </a:t>
                      </a:r>
                      <a:r>
                        <a:rPr lang="de-DE">
                          <a:sym typeface="Wingdings" pitchFamily="2" charset="2"/>
                        </a:rPr>
                        <a:t>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Still </a:t>
                      </a:r>
                      <a:r>
                        <a:rPr lang="de-DE" err="1"/>
                        <a:t>no</a:t>
                      </a:r>
                      <a:r>
                        <a:rPr lang="de-DE"/>
                        <a:t> MIDI </a:t>
                      </a:r>
                      <a:r>
                        <a:rPr lang="de-DE" err="1"/>
                        <a:t>support</a:t>
                      </a:r>
                      <a:r>
                        <a:rPr lang="de-DE"/>
                        <a:t>, but </a:t>
                      </a:r>
                      <a:r>
                        <a:rPr lang="de-DE" err="1"/>
                        <a:t>probably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fixable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using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juce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0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Limited </a:t>
                      </a:r>
                      <a:r>
                        <a:rPr lang="de-DE" err="1"/>
                        <a:t>amount</a:t>
                      </a:r>
                      <a:r>
                        <a:rPr lang="de-DE"/>
                        <a:t> of </a:t>
                      </a:r>
                      <a:r>
                        <a:rPr lang="de-DE" err="1"/>
                        <a:t>understanding</a:t>
                      </a:r>
                      <a:r>
                        <a:rPr lang="de-DE"/>
                        <a:t> of </a:t>
                      </a:r>
                      <a:r>
                        <a:rPr lang="de-DE" err="1"/>
                        <a:t>code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needed</a:t>
                      </a:r>
                      <a:r>
                        <a:rPr lang="de-DE"/>
                        <a:t> in </a:t>
                      </a:r>
                      <a:r>
                        <a:rPr lang="de-DE" err="1"/>
                        <a:t>general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/>
                        <a:t>More </a:t>
                      </a:r>
                      <a:r>
                        <a:rPr lang="de-DE" err="1"/>
                        <a:t>amount</a:t>
                      </a:r>
                      <a:r>
                        <a:rPr lang="de-DE"/>
                        <a:t> of </a:t>
                      </a:r>
                      <a:r>
                        <a:rPr lang="de-DE" err="1"/>
                        <a:t>coding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knowledge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needed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than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for</a:t>
                      </a:r>
                      <a:r>
                        <a:rPr lang="de-DE"/>
                        <a:t> faust2vst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8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Intuitive GUI (</a:t>
                      </a:r>
                      <a:r>
                        <a:rPr lang="de-DE" err="1"/>
                        <a:t>faust</a:t>
                      </a:r>
                      <a:r>
                        <a:rPr lang="de-DE"/>
                        <a:t>) (&amp; </a:t>
                      </a:r>
                      <a:r>
                        <a:rPr lang="de-DE" err="1"/>
                        <a:t>actual</a:t>
                      </a:r>
                      <a:r>
                        <a:rPr lang="de-DE"/>
                        <a:t> GUI </a:t>
                      </a:r>
                      <a:r>
                        <a:rPr lang="de-DE" err="1"/>
                        <a:t>elements</a:t>
                      </a:r>
                      <a:r>
                        <a:rPr lang="de-DE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 </a:t>
                      </a:r>
                      <a:r>
                        <a:rPr lang="de-DE" err="1"/>
                        <a:t>lot</a:t>
                      </a:r>
                      <a:r>
                        <a:rPr lang="de-DE"/>
                        <a:t> of </a:t>
                      </a:r>
                      <a:r>
                        <a:rPr lang="de-DE" err="1"/>
                        <a:t>things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can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go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wrong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4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Midi-Mapping </a:t>
                      </a:r>
                      <a:r>
                        <a:rPr lang="de-DE" err="1"/>
                        <a:t>possible</a:t>
                      </a:r>
                      <a:r>
                        <a:rPr lang="de-DE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err="1"/>
                        <a:t>Very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discouraging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workflow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674172"/>
                  </a:ext>
                </a:extLst>
              </a:tr>
              <a:tr h="33301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Need of </a:t>
                      </a:r>
                      <a:r>
                        <a:rPr lang="de-DE" err="1"/>
                        <a:t>installation</a:t>
                      </a:r>
                      <a:r>
                        <a:rPr lang="de-DE"/>
                        <a:t> (</a:t>
                      </a:r>
                      <a:r>
                        <a:rPr lang="de-DE" err="1"/>
                        <a:t>and</a:t>
                      </a:r>
                      <a:r>
                        <a:rPr lang="de-DE"/>
                        <a:t> a </a:t>
                      </a:r>
                      <a:r>
                        <a:rPr lang="de-DE" err="1"/>
                        <a:t>little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understandin</a:t>
                      </a:r>
                      <a:r>
                        <a:rPr lang="de-DE"/>
                        <a:t>)</a:t>
                      </a:r>
                      <a:r>
                        <a:rPr lang="de-DE" err="1"/>
                        <a:t>g</a:t>
                      </a:r>
                      <a:r>
                        <a:rPr lang="de-DE"/>
                        <a:t> of JUCE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655718"/>
                  </a:ext>
                </a:extLst>
              </a:tr>
              <a:tr h="33301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/>
                        <a:t>Takes </a:t>
                      </a:r>
                      <a:r>
                        <a:rPr lang="de-DE" err="1"/>
                        <a:t>more</a:t>
                      </a:r>
                      <a:r>
                        <a:rPr lang="de-DE"/>
                        <a:t> time </a:t>
                      </a:r>
                      <a:r>
                        <a:rPr lang="de-DE" err="1"/>
                        <a:t>than</a:t>
                      </a:r>
                      <a:r>
                        <a:rPr lang="de-DE"/>
                        <a:t> faust-&gt;</a:t>
                      </a:r>
                      <a:r>
                        <a:rPr lang="de-DE" err="1"/>
                        <a:t>vst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67821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9F28A76-FC18-C343-BC98-C0C5264A3858}"/>
              </a:ext>
            </a:extLst>
          </p:cNvPr>
          <p:cNvSpPr txBox="1"/>
          <p:nvPr/>
        </p:nvSpPr>
        <p:spPr>
          <a:xfrm>
            <a:off x="2224268" y="4810615"/>
            <a:ext cx="7743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Applications</a:t>
            </a:r>
            <a:r>
              <a:rPr lang="de-DE"/>
              <a:t> of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workflow</a:t>
            </a:r>
            <a:r>
              <a:rPr lang="de-DE"/>
              <a:t>:</a:t>
            </a:r>
          </a:p>
          <a:p>
            <a:r>
              <a:rPr lang="de-DE"/>
              <a:t>	- Building </a:t>
            </a:r>
            <a:r>
              <a:rPr lang="de-DE" err="1"/>
              <a:t>performable</a:t>
            </a:r>
            <a:r>
              <a:rPr lang="de-DE"/>
              <a:t> </a:t>
            </a:r>
            <a:r>
              <a:rPr lang="de-DE" err="1"/>
              <a:t>instruments</a:t>
            </a:r>
            <a:endParaRPr lang="de-DE"/>
          </a:p>
          <a:p>
            <a:r>
              <a:rPr lang="de-DE"/>
              <a:t>	- </a:t>
            </a:r>
            <a:r>
              <a:rPr lang="de-DE" err="1"/>
              <a:t>Build</a:t>
            </a:r>
            <a:r>
              <a:rPr lang="de-DE"/>
              <a:t> </a:t>
            </a:r>
            <a:r>
              <a:rPr lang="de-DE" err="1"/>
              <a:t>understanding</a:t>
            </a:r>
            <a:r>
              <a:rPr lang="de-DE"/>
              <a:t> of </a:t>
            </a:r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plug-ins</a:t>
            </a:r>
            <a:r>
              <a:rPr lang="de-DE"/>
              <a:t>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plug-in</a:t>
            </a:r>
            <a:r>
              <a:rPr lang="de-DE"/>
              <a:t> </a:t>
            </a:r>
            <a:r>
              <a:rPr lang="de-DE" err="1"/>
              <a:t>environments</a:t>
            </a:r>
            <a:r>
              <a:rPr lang="de-DE"/>
              <a:t> </a:t>
            </a:r>
            <a:r>
              <a:rPr lang="de-DE" err="1"/>
              <a:t>work</a:t>
            </a:r>
            <a:r>
              <a:rPr lang="de-DE"/>
              <a:t> 	</a:t>
            </a:r>
            <a:r>
              <a:rPr lang="de-DE" err="1"/>
              <a:t>during</a:t>
            </a:r>
            <a:r>
              <a:rPr lang="de-DE"/>
              <a:t> </a:t>
            </a:r>
            <a:r>
              <a:rPr lang="de-DE" err="1"/>
              <a:t>workflow</a:t>
            </a:r>
            <a:r>
              <a:rPr lang="de-DE"/>
              <a:t> 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08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0E6413-016D-48A8-B7C5-D00568794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 you!</a:t>
            </a:r>
          </a:p>
        </p:txBody>
      </p:sp>
    </p:spTree>
    <p:extLst>
      <p:ext uri="{BB962C8B-B14F-4D97-AF65-F5344CB8AC3E}">
        <p14:creationId xmlns:p14="http://schemas.microsoft.com/office/powerpoint/2010/main" val="1628845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8D38E2-359D-C24C-8992-6441E45DE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de-DE" sz="4000">
                <a:solidFill>
                  <a:schemeClr val="tx2"/>
                </a:solidFill>
              </a:rPr>
              <a:t>Introduction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A514CE15-934C-4812-96A0-168A420AE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13" r="13966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781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AA867B73-B8C9-472B-B684-20EEC9E99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71" y="965201"/>
            <a:ext cx="5812507" cy="4911568"/>
          </a:xfrm>
          <a:prstGeom prst="rect">
            <a:avLst/>
          </a:prstGeom>
        </p:spPr>
      </p:pic>
      <p:sp>
        <p:nvSpPr>
          <p:cNvPr id="8" name="Textfeld 1">
            <a:extLst>
              <a:ext uri="{FF2B5EF4-FFF2-40B4-BE49-F238E27FC236}">
                <a16:creationId xmlns:a16="http://schemas.microsoft.com/office/drawing/2014/main" id="{C4B6DA41-E1EE-4D48-9F96-CC6CBF304F32}"/>
              </a:ext>
            </a:extLst>
          </p:cNvPr>
          <p:cNvSpPr txBox="1"/>
          <p:nvPr/>
        </p:nvSpPr>
        <p:spPr>
          <a:xfrm>
            <a:off x="8222673" y="2386445"/>
            <a:ext cx="334356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000" b="1"/>
              <a:t>The </a:t>
            </a:r>
            <a:r>
              <a:rPr lang="de-DE" sz="4000" b="1" err="1"/>
              <a:t>synth</a:t>
            </a:r>
            <a:endParaRPr lang="de-DE" sz="4000" b="1">
              <a:cs typeface="Calibri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8A61C6E-ADDA-48C0-A8A8-24F89C1717EF}"/>
              </a:ext>
            </a:extLst>
          </p:cNvPr>
          <p:cNvSpPr txBox="1"/>
          <p:nvPr/>
        </p:nvSpPr>
        <p:spPr>
          <a:xfrm>
            <a:off x="8499764" y="3581400"/>
            <a:ext cx="3470564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/>
              <a:t>3 </a:t>
            </a:r>
            <a:r>
              <a:rPr lang="de-DE" dirty="0" err="1"/>
              <a:t>wave</a:t>
            </a:r>
            <a:r>
              <a:rPr lang="de-DE" dirty="0"/>
              <a:t> </a:t>
            </a:r>
            <a:r>
              <a:rPr lang="de-DE" dirty="0" err="1"/>
              <a:t>generators</a:t>
            </a:r>
            <a:r>
              <a:rPr lang="de-DE" dirty="0"/>
              <a:t>. Different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waveforms</a:t>
            </a:r>
            <a:r>
              <a:rPr lang="de-DE" dirty="0">
                <a:cs typeface="Calibri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>
                <a:cs typeface="Calibri"/>
              </a:rPr>
              <a:t>Sine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err="1">
                <a:cs typeface="Calibri"/>
              </a:rPr>
              <a:t>Triangle</a:t>
            </a:r>
            <a:endParaRPr lang="de-DE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de-DE" dirty="0">
                <a:cs typeface="Calibri"/>
              </a:rPr>
              <a:t>Square</a:t>
            </a:r>
          </a:p>
          <a:p>
            <a:pPr marL="742950" lvl="1" indent="-285750">
              <a:buFont typeface="Arial"/>
              <a:buChar char="•"/>
            </a:pPr>
            <a:r>
              <a:rPr lang="de-DE" err="1">
                <a:cs typeface="Calibri"/>
              </a:rPr>
              <a:t>Sawtooth</a:t>
            </a:r>
            <a:endParaRPr lang="de-DE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dirty="0" err="1">
                <a:cs typeface="Calibri"/>
              </a:rPr>
              <a:t>Subtractive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filter</a:t>
            </a:r>
            <a:endParaRPr lang="de-DE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dirty="0">
                <a:cs typeface="Calibri"/>
              </a:rPr>
              <a:t>AM Modulation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>
                <a:cs typeface="Calibri"/>
              </a:rPr>
              <a:t>Envelope</a:t>
            </a:r>
            <a:endParaRPr lang="de-DE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dirty="0">
                <a:cs typeface="Calibri"/>
              </a:rPr>
              <a:t>Zita </a:t>
            </a:r>
            <a:r>
              <a:rPr lang="de-DE" dirty="0" err="1">
                <a:cs typeface="Calibri"/>
              </a:rPr>
              <a:t>reverb</a:t>
            </a:r>
            <a:endParaRPr lang="de-DE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07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21C15-F45F-B54C-B3EC-4E03FFE0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559506-F437-454B-B8EB-E6BC5BD7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/>
              <a:t>Goal: </a:t>
            </a:r>
            <a:r>
              <a:rPr lang="de-DE" err="1"/>
              <a:t>Using</a:t>
            </a:r>
            <a:r>
              <a:rPr lang="de-DE"/>
              <a:t> </a:t>
            </a:r>
            <a:r>
              <a:rPr lang="de-DE" err="1"/>
              <a:t>faust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create</a:t>
            </a:r>
            <a:r>
              <a:rPr lang="de-DE"/>
              <a:t> a </a:t>
            </a:r>
            <a:r>
              <a:rPr lang="de-DE" err="1"/>
              <a:t>plug-in</a:t>
            </a:r>
            <a:r>
              <a:rPr lang="de-DE"/>
              <a:t>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instrument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use</a:t>
            </a:r>
            <a:r>
              <a:rPr lang="de-DE"/>
              <a:t> in </a:t>
            </a:r>
            <a:r>
              <a:rPr lang="de-DE" err="1"/>
              <a:t>Logic</a:t>
            </a:r>
            <a:r>
              <a:rPr lang="de-DE"/>
              <a:t> Pro X</a:t>
            </a:r>
          </a:p>
          <a:p>
            <a:r>
              <a:rPr lang="de-DE"/>
              <a:t>Problem: </a:t>
            </a:r>
            <a:r>
              <a:rPr lang="de-DE" err="1"/>
              <a:t>Logic</a:t>
            </a:r>
            <a:r>
              <a:rPr lang="de-DE"/>
              <a:t> Pro X </a:t>
            </a:r>
            <a:r>
              <a:rPr lang="de-DE" err="1"/>
              <a:t>only</a:t>
            </a:r>
            <a:r>
              <a:rPr lang="de-DE"/>
              <a:t> </a:t>
            </a:r>
            <a:r>
              <a:rPr lang="de-DE" err="1"/>
              <a:t>supports</a:t>
            </a:r>
            <a:r>
              <a:rPr lang="de-DE"/>
              <a:t> </a:t>
            </a:r>
            <a:r>
              <a:rPr lang="de-DE" err="1"/>
              <a:t>AudioUnit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  <a:p>
            <a:r>
              <a:rPr lang="de-DE"/>
              <a:t>Multiple </a:t>
            </a:r>
            <a:r>
              <a:rPr lang="de-DE" err="1"/>
              <a:t>Approaches</a:t>
            </a:r>
            <a:r>
              <a:rPr lang="de-DE"/>
              <a:t>:</a:t>
            </a:r>
          </a:p>
          <a:p>
            <a:pPr lvl="1"/>
            <a:r>
              <a:rPr lang="de-DE"/>
              <a:t>faust2au						❌ </a:t>
            </a:r>
            <a:r>
              <a:rPr lang="de-DE" err="1"/>
              <a:t>didn‘t</a:t>
            </a:r>
            <a:r>
              <a:rPr lang="de-DE"/>
              <a:t> </a:t>
            </a:r>
            <a:r>
              <a:rPr lang="de-DE" err="1"/>
              <a:t>work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us</a:t>
            </a:r>
            <a:endParaRPr lang="de-DE"/>
          </a:p>
          <a:p>
            <a:pPr lvl="1"/>
            <a:r>
              <a:rPr lang="de-DE" b="1"/>
              <a:t>faust2juce -&gt; </a:t>
            </a:r>
            <a:r>
              <a:rPr lang="de-DE" b="1" err="1"/>
              <a:t>juce</a:t>
            </a:r>
            <a:r>
              <a:rPr lang="de-DE"/>
              <a:t>		 		✅ </a:t>
            </a:r>
            <a:r>
              <a:rPr lang="de-DE" err="1"/>
              <a:t>worked</a:t>
            </a:r>
            <a:endParaRPr lang="de-DE"/>
          </a:p>
          <a:p>
            <a:pPr lvl="1"/>
            <a:r>
              <a:rPr lang="de-DE"/>
              <a:t>faust2cpp (</a:t>
            </a:r>
            <a:r>
              <a:rPr lang="de-DE" err="1"/>
              <a:t>engine</a:t>
            </a:r>
            <a:r>
              <a:rPr lang="de-DE"/>
              <a:t>) -&gt; </a:t>
            </a:r>
            <a:r>
              <a:rPr lang="de-DE" err="1"/>
              <a:t>juce</a:t>
            </a:r>
            <a:r>
              <a:rPr lang="de-DE"/>
              <a:t>/ </a:t>
            </a:r>
            <a:r>
              <a:rPr lang="de-DE" err="1"/>
              <a:t>build</a:t>
            </a:r>
            <a:r>
              <a:rPr lang="de-DE"/>
              <a:t> </a:t>
            </a:r>
            <a:r>
              <a:rPr lang="de-DE" err="1"/>
              <a:t>yourself</a:t>
            </a:r>
            <a:r>
              <a:rPr lang="de-DE"/>
              <a:t>	✅ </a:t>
            </a:r>
            <a:r>
              <a:rPr lang="de-DE" err="1"/>
              <a:t>kind</a:t>
            </a:r>
            <a:r>
              <a:rPr lang="de-DE"/>
              <a:t> of </a:t>
            </a:r>
            <a:r>
              <a:rPr lang="de-DE" err="1"/>
              <a:t>worked</a:t>
            </a:r>
            <a:endParaRPr lang="de-DE"/>
          </a:p>
          <a:p>
            <a:pPr lvl="1"/>
            <a:r>
              <a:rPr lang="de-DE" b="1"/>
              <a:t>faust2vst(i) -&gt; </a:t>
            </a:r>
            <a:r>
              <a:rPr lang="de-DE" b="1" err="1"/>
              <a:t>metaplugin</a:t>
            </a:r>
            <a:r>
              <a:rPr lang="de-DE"/>
              <a:t>			✅ </a:t>
            </a:r>
            <a:r>
              <a:rPr lang="de-DE" err="1"/>
              <a:t>worked</a:t>
            </a:r>
            <a:endParaRPr lang="de-DE"/>
          </a:p>
          <a:p>
            <a:pPr lvl="1"/>
            <a:endParaRPr lang="de-DE"/>
          </a:p>
          <a:p>
            <a:r>
              <a:rPr lang="de-DE"/>
              <a:t>Different </a:t>
            </a:r>
            <a:r>
              <a:rPr lang="de-DE" err="1"/>
              <a:t>results</a:t>
            </a:r>
            <a:r>
              <a:rPr lang="de-DE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6328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8D38E2-359D-C24C-8992-6441E45DE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de-DE" sz="4000">
                <a:solidFill>
                  <a:schemeClr val="tx2"/>
                </a:solidFill>
              </a:rPr>
              <a:t>Demo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717100FE-0886-496B-9D40-63D6332F9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13" r="13966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9E8118A8-2F30-F246-AB11-BC47834C9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r>
              <a:rPr lang="de-DE" sz="2000">
                <a:solidFill>
                  <a:schemeClr val="tx2"/>
                </a:solidFill>
              </a:rPr>
              <a:t>Walkthrough</a:t>
            </a:r>
          </a:p>
        </p:txBody>
      </p:sp>
    </p:spTree>
    <p:extLst>
      <p:ext uri="{BB962C8B-B14F-4D97-AF65-F5344CB8AC3E}">
        <p14:creationId xmlns:p14="http://schemas.microsoft.com/office/powerpoint/2010/main" val="156717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8D38E2-359D-C24C-8992-6441E45DE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de-DE" sz="4000">
                <a:solidFill>
                  <a:schemeClr val="tx2"/>
                </a:solidFill>
              </a:rPr>
              <a:t>Workflows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321E321F-5D1B-49DF-AE71-B82833520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13" r="13966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9E8118A8-2F30-F246-AB11-BC47834C9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r>
              <a:rPr lang="de-DE" sz="2000">
                <a:solidFill>
                  <a:schemeClr val="tx2"/>
                </a:solidFill>
              </a:rPr>
              <a:t>Comparison of faust2vst and faust2juce</a:t>
            </a:r>
          </a:p>
        </p:txBody>
      </p:sp>
    </p:spTree>
    <p:extLst>
      <p:ext uri="{BB962C8B-B14F-4D97-AF65-F5344CB8AC3E}">
        <p14:creationId xmlns:p14="http://schemas.microsoft.com/office/powerpoint/2010/main" val="394928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AAB4B-6794-6E4A-9AC5-3BFB767C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42"/>
            <a:ext cx="10515600" cy="1325563"/>
          </a:xfrm>
        </p:spPr>
        <p:txBody>
          <a:bodyPr/>
          <a:lstStyle/>
          <a:p>
            <a:r>
              <a:rPr lang="de-DE"/>
              <a:t>faust2vst -&gt; -</a:t>
            </a:r>
            <a:r>
              <a:rPr lang="de-DE" err="1"/>
              <a:t>metaplugin</a:t>
            </a:r>
            <a:endParaRPr lang="de-DE"/>
          </a:p>
        </p:txBody>
      </p:sp>
      <p:pic>
        <p:nvPicPr>
          <p:cNvPr id="4" name="Grafik 3" descr="Ein Bild, das sitzend, Monitor, Computer, Tisch enthält.&#10;&#10;Automatisch generierte Beschreibung">
            <a:extLst>
              <a:ext uri="{FF2B5EF4-FFF2-40B4-BE49-F238E27FC236}">
                <a16:creationId xmlns:a16="http://schemas.microsoft.com/office/drawing/2014/main" id="{029D1E27-774E-9A43-A75F-4DB8C474C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23681"/>
            <a:ext cx="8052043" cy="551763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72B0EC82-34ED-1847-9F5C-DEE1D875F8CB}"/>
              </a:ext>
            </a:extLst>
          </p:cNvPr>
          <p:cNvSpPr txBox="1"/>
          <p:nvPr/>
        </p:nvSpPr>
        <p:spPr>
          <a:xfrm>
            <a:off x="8988746" y="923681"/>
            <a:ext cx="2397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The </a:t>
            </a:r>
            <a:r>
              <a:rPr lang="de-DE" err="1"/>
              <a:t>plug-in</a:t>
            </a:r>
            <a:r>
              <a:rPr lang="de-DE"/>
              <a:t> </a:t>
            </a:r>
            <a:r>
              <a:rPr lang="de-DE" err="1"/>
              <a:t>within</a:t>
            </a:r>
            <a:endParaRPr lang="de-DE"/>
          </a:p>
          <a:p>
            <a:r>
              <a:rPr lang="de-DE"/>
              <a:t>a </a:t>
            </a:r>
            <a:r>
              <a:rPr lang="de-DE" err="1"/>
              <a:t>wrapper</a:t>
            </a:r>
            <a:r>
              <a:rPr lang="de-DE"/>
              <a:t> </a:t>
            </a:r>
          </a:p>
          <a:p>
            <a:r>
              <a:rPr lang="de-DE" err="1"/>
              <a:t>within</a:t>
            </a:r>
            <a:r>
              <a:rPr lang="de-DE"/>
              <a:t> a DAW</a:t>
            </a:r>
          </a:p>
          <a:p>
            <a:endParaRPr lang="de-DE"/>
          </a:p>
          <a:p>
            <a:r>
              <a:rPr lang="de-DE"/>
              <a:t>Big </a:t>
            </a:r>
            <a:r>
              <a:rPr lang="de-DE" err="1"/>
              <a:t>drawback</a:t>
            </a:r>
            <a:r>
              <a:rPr lang="de-DE"/>
              <a:t>:</a:t>
            </a:r>
          </a:p>
          <a:p>
            <a:r>
              <a:rPr lang="de-DE"/>
              <a:t>All GUI </a:t>
            </a:r>
            <a:r>
              <a:rPr lang="de-DE" err="1"/>
              <a:t>parameters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sliders</a:t>
            </a:r>
            <a:r>
              <a:rPr lang="de-DE"/>
              <a:t> (</a:t>
            </a:r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knobs</a:t>
            </a:r>
            <a:r>
              <a:rPr lang="de-DE"/>
              <a:t>, </a:t>
            </a:r>
            <a:r>
              <a:rPr lang="de-DE" err="1"/>
              <a:t>checkboxes</a:t>
            </a:r>
            <a:r>
              <a:rPr lang="de-DE"/>
              <a:t>, etc.)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4563D46-A3E9-E74E-8B13-EF9A4B90B455}"/>
              </a:ext>
            </a:extLst>
          </p:cNvPr>
          <p:cNvSpPr txBox="1"/>
          <p:nvPr/>
        </p:nvSpPr>
        <p:spPr>
          <a:xfrm>
            <a:off x="8988746" y="4014122"/>
            <a:ext cx="239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comparison</a:t>
            </a:r>
            <a:r>
              <a:rPr lang="de-DE"/>
              <a:t>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FADD14A-BC15-4144-A042-924586338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243" y="4611573"/>
            <a:ext cx="3229066" cy="14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7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37D92-84D9-6248-A8C6-BDF56AE9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faust2juce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10C1B7-8D56-D544-8311-964F6FF11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945" y="1325563"/>
            <a:ext cx="659010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6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6481770-334D-FF4B-933B-DF41529F19C5}"/>
              </a:ext>
            </a:extLst>
          </p:cNvPr>
          <p:cNvSpPr txBox="1">
            <a:spLocks/>
          </p:cNvSpPr>
          <p:nvPr/>
        </p:nvSpPr>
        <p:spPr>
          <a:xfrm>
            <a:off x="838200" y="-168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faust2vst -&gt; -metaplugin: Fazit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FF7C7F5-FA78-0642-A5E4-4AD1A5651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53173"/>
              </p:ext>
            </p:extLst>
          </p:nvPr>
        </p:nvGraphicFramePr>
        <p:xfrm>
          <a:off x="2032000" y="1308721"/>
          <a:ext cx="8128000" cy="303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34418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49284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CONTRA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err="1"/>
                        <a:t>Moving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very</a:t>
                      </a:r>
                      <a:r>
                        <a:rPr lang="de-DE"/>
                        <a:t> fast </a:t>
                      </a:r>
                      <a:r>
                        <a:rPr lang="de-DE" err="1"/>
                        <a:t>from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faust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code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to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plug-in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err="1"/>
                        <a:t>No</a:t>
                      </a:r>
                      <a:r>
                        <a:rPr lang="de-DE"/>
                        <a:t> midi </a:t>
                      </a:r>
                      <a:r>
                        <a:rPr lang="de-DE" err="1"/>
                        <a:t>support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0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err="1"/>
                        <a:t>No</a:t>
                      </a:r>
                      <a:r>
                        <a:rPr lang="de-DE"/>
                        <a:t> additional </a:t>
                      </a:r>
                      <a:r>
                        <a:rPr lang="de-DE" err="1"/>
                        <a:t>programming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needed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Layout </a:t>
                      </a:r>
                      <a:r>
                        <a:rPr lang="de-DE" err="1"/>
                        <a:t>very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counter</a:t>
                      </a:r>
                      <a:r>
                        <a:rPr lang="de-DE"/>
                        <a:t> intuitive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8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err="1"/>
                        <a:t>No</a:t>
                      </a:r>
                      <a:r>
                        <a:rPr lang="de-DE"/>
                        <a:t> additional </a:t>
                      </a:r>
                      <a:r>
                        <a:rPr lang="de-DE" err="1"/>
                        <a:t>programming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knowledge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needed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MIDI Mapping not </a:t>
                      </a:r>
                      <a:r>
                        <a:rPr lang="de-DE" err="1"/>
                        <a:t>possible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4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err="1"/>
                        <a:t>No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need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to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install</a:t>
                      </a:r>
                      <a:r>
                        <a:rPr lang="de-DE"/>
                        <a:t> additional </a:t>
                      </a:r>
                      <a:r>
                        <a:rPr lang="de-DE" err="1"/>
                        <a:t>requirements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GUI-</a:t>
                      </a:r>
                      <a:r>
                        <a:rPr lang="de-DE" err="1"/>
                        <a:t>slider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range</a:t>
                      </a:r>
                      <a:r>
                        <a:rPr lang="de-DE"/>
                        <a:t> of </a:t>
                      </a:r>
                      <a:r>
                        <a:rPr lang="de-DE" err="1"/>
                        <a:t>values</a:t>
                      </a:r>
                      <a:r>
                        <a:rPr lang="de-DE"/>
                        <a:t> [0,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67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err="1"/>
                        <a:t>Only</a:t>
                      </a:r>
                      <a:r>
                        <a:rPr lang="de-DE"/>
                        <a:t> GUI-</a:t>
                      </a:r>
                      <a:r>
                        <a:rPr lang="de-DE" err="1"/>
                        <a:t>slider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elements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655718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7005D1A1-FA89-4744-9E97-B10F25E397F2}"/>
              </a:ext>
            </a:extLst>
          </p:cNvPr>
          <p:cNvSpPr txBox="1"/>
          <p:nvPr/>
        </p:nvSpPr>
        <p:spPr>
          <a:xfrm>
            <a:off x="2257063" y="4317357"/>
            <a:ext cx="7743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Applications</a:t>
            </a:r>
            <a:r>
              <a:rPr lang="de-DE"/>
              <a:t> of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workflow</a:t>
            </a:r>
            <a:r>
              <a:rPr lang="de-DE"/>
              <a:t>:</a:t>
            </a:r>
          </a:p>
          <a:p>
            <a:r>
              <a:rPr lang="de-DE"/>
              <a:t>	- </a:t>
            </a:r>
            <a:r>
              <a:rPr lang="de-DE" err="1"/>
              <a:t>Effect-plugins</a:t>
            </a:r>
            <a:r>
              <a:rPr lang="de-DE"/>
              <a:t> (</a:t>
            </a:r>
            <a:r>
              <a:rPr lang="de-DE" err="1"/>
              <a:t>vst</a:t>
            </a:r>
            <a:r>
              <a:rPr lang="de-DE"/>
              <a:t> </a:t>
            </a:r>
            <a:r>
              <a:rPr lang="de-DE" err="1"/>
              <a:t>instead</a:t>
            </a:r>
            <a:r>
              <a:rPr lang="de-DE"/>
              <a:t> of </a:t>
            </a:r>
            <a:r>
              <a:rPr lang="de-DE" err="1"/>
              <a:t>vsti</a:t>
            </a:r>
            <a:r>
              <a:rPr lang="de-DE"/>
              <a:t>), (</a:t>
            </a:r>
            <a:r>
              <a:rPr lang="de-DE" err="1"/>
              <a:t>No</a:t>
            </a:r>
            <a:r>
              <a:rPr lang="de-DE"/>
              <a:t> MIDI </a:t>
            </a:r>
            <a:r>
              <a:rPr lang="de-DE" err="1"/>
              <a:t>needed</a:t>
            </a:r>
            <a:r>
              <a:rPr lang="de-DE"/>
              <a:t>)</a:t>
            </a:r>
          </a:p>
          <a:p>
            <a:r>
              <a:rPr lang="de-DE"/>
              <a:t>	- </a:t>
            </a:r>
            <a:r>
              <a:rPr lang="de-DE" err="1"/>
              <a:t>One-Slider</a:t>
            </a:r>
            <a:r>
              <a:rPr lang="de-DE"/>
              <a:t> </a:t>
            </a:r>
            <a:r>
              <a:rPr lang="de-DE" err="1"/>
              <a:t>instruments</a:t>
            </a:r>
            <a:endParaRPr lang="de-DE"/>
          </a:p>
          <a:p>
            <a:r>
              <a:rPr lang="de-DE"/>
              <a:t>	- </a:t>
            </a:r>
            <a:r>
              <a:rPr lang="de-DE" err="1"/>
              <a:t>Drones</a:t>
            </a:r>
            <a:endParaRPr lang="de-DE"/>
          </a:p>
          <a:p>
            <a:r>
              <a:rPr lang="de-DE"/>
              <a:t>	- Sounddesign</a:t>
            </a:r>
          </a:p>
        </p:txBody>
      </p:sp>
    </p:spTree>
    <p:extLst>
      <p:ext uri="{BB962C8B-B14F-4D97-AF65-F5344CB8AC3E}">
        <p14:creationId xmlns:p14="http://schemas.microsoft.com/office/powerpoint/2010/main" val="55585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11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</vt:lpstr>
      <vt:lpstr>Building a Synth (plugin) in Faust</vt:lpstr>
      <vt:lpstr>Introduction</vt:lpstr>
      <vt:lpstr>PowerPoint-Präsentation</vt:lpstr>
      <vt:lpstr>Background</vt:lpstr>
      <vt:lpstr>Demo</vt:lpstr>
      <vt:lpstr>Workflows</vt:lpstr>
      <vt:lpstr>faust2vst -&gt; -metaplugin</vt:lpstr>
      <vt:lpstr>faust2juce</vt:lpstr>
      <vt:lpstr>PowerPoint-Präsentation</vt:lpstr>
      <vt:lpstr>faust2juce: Fazit</vt:lpstr>
      <vt:lpstr>Thank 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TU-Pseudonym 5087876803693732</dc:creator>
  <cp:revision>88</cp:revision>
  <dcterms:created xsi:type="dcterms:W3CDTF">2020-11-23T18:53:57Z</dcterms:created>
  <dcterms:modified xsi:type="dcterms:W3CDTF">2020-11-24T14:59:48Z</dcterms:modified>
</cp:coreProperties>
</file>