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360045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6" autoAdjust="0"/>
    <p:restoredTop sz="94660"/>
  </p:normalViewPr>
  <p:slideViewPr>
    <p:cSldViewPr snapToGrid="0">
      <p:cViewPr varScale="1">
        <p:scale>
          <a:sx n="60" d="100"/>
          <a:sy n="60" d="100"/>
        </p:scale>
        <p:origin x="44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2062083"/>
            <a:ext cx="3060383" cy="4386662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6617911"/>
            <a:ext cx="2700338" cy="3042080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48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670833"/>
            <a:ext cx="776347" cy="106779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670833"/>
            <a:ext cx="2284035" cy="106779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6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6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3141251"/>
            <a:ext cx="3105388" cy="5241244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8432079"/>
            <a:ext cx="3105388" cy="2756246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2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3354163"/>
            <a:ext cx="1530191" cy="79945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3354163"/>
            <a:ext cx="1530191" cy="79945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1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670836"/>
            <a:ext cx="3105388" cy="24354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3088748"/>
            <a:ext cx="1523159" cy="151374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4602496"/>
            <a:ext cx="1523159" cy="67695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3088748"/>
            <a:ext cx="1530660" cy="151374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4602496"/>
            <a:ext cx="1530660" cy="67695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20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4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839999"/>
            <a:ext cx="1161239" cy="2939997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814168"/>
            <a:ext cx="1822728" cy="895415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779996"/>
            <a:ext cx="1161239" cy="700291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85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839999"/>
            <a:ext cx="1161239" cy="2939997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814168"/>
            <a:ext cx="1822728" cy="895415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779996"/>
            <a:ext cx="1161239" cy="700291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4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670836"/>
            <a:ext cx="3105388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3354163"/>
            <a:ext cx="310538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1678325"/>
            <a:ext cx="81010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84F9-9C67-4E81-8BA6-3CAEDF06F0B5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1678325"/>
            <a:ext cx="121515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1678325"/>
            <a:ext cx="81010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DCAA-83D4-4A67-99EE-198BECCA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4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1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0</Words>
  <Application>Microsoft Office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weavus-part</dc:creator>
  <cp:lastModifiedBy>한 희민</cp:lastModifiedBy>
  <cp:revision>54</cp:revision>
  <dcterms:created xsi:type="dcterms:W3CDTF">2022-02-02T08:39:32Z</dcterms:created>
  <dcterms:modified xsi:type="dcterms:W3CDTF">2023-03-04T03:42:46Z</dcterms:modified>
</cp:coreProperties>
</file>