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1FF77-69E7-DFB0-3645-F0D360C9AE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D33321-F4EC-C35A-D24D-A1E17BBD2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B20F3D-F496-0BC9-6445-91A1C1FAD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04DD-DE04-4658-AACF-DA39EB54D1E8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F1A25E-DEF9-CF27-A61C-879942794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9BF98D-67BB-1BAF-CEED-1974CF8A8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6416-BE97-4F34-AF57-E5D5B3FF6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201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D5B9C-F8EA-DD6C-817F-2A1944A46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A77137-358C-44AB-B388-249ECA9BC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406D20-5109-D5E4-CD01-8D677C6A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04DD-DE04-4658-AACF-DA39EB54D1E8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97834D-6FDC-21D8-650C-9BD3E694D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FC6E26-AAF4-C0FC-4ABC-13656F630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6416-BE97-4F34-AF57-E5D5B3FF6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559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F12D23-5F5B-695F-81FB-DE3EECDB4B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73516C-6843-6C33-7693-B133F91F7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702354-EBF2-D668-F2C4-78994A54F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04DD-DE04-4658-AACF-DA39EB54D1E8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98D247-82D3-B0F1-9B50-97BA57084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C3AA4D-7180-9EFF-99AE-CE9E04B48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6416-BE97-4F34-AF57-E5D5B3FF6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764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06F7B-6643-35F3-2334-A9AC196CE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64A30B-A850-4DFF-CAA6-FBD89EBAD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6BF905-7C2F-03FF-60DA-6067095ED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04DD-DE04-4658-AACF-DA39EB54D1E8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995C11-D5FC-1080-01DA-7AC87CB6A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68D5DD-53C5-E2CF-FE20-6F64E03F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6416-BE97-4F34-AF57-E5D5B3FF6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810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139401-6DB1-29F8-D880-8EE6CD430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5DD1B0-4A6E-C830-B013-E3F8AC963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2D3511-D9F0-906B-A347-DA8E71F2D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04DD-DE04-4658-AACF-DA39EB54D1E8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ABC7F9-52A8-2F1D-3833-8DB3A136C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02D68E-163D-058C-5979-DF30801EE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6416-BE97-4F34-AF57-E5D5B3FF6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42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291850-6365-F137-D1BC-B7CEAE696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B4635-5F8B-4A59-8563-E0719DFB04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27AFE9-96B8-0DF7-C5A9-D40E580DB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FD0C60-31A6-F5A0-AD34-CAB7FF398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04DD-DE04-4658-AACF-DA39EB54D1E8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273562-DD6C-0325-6CCA-F9BCCC176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CD9444-2D41-1832-CC6A-6ABFBA69A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6416-BE97-4F34-AF57-E5D5B3FF6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634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9BE8E2-9603-3375-A927-AF5529C83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057BBF-1FB5-6A83-BD27-B457D4A1E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DC6924-0098-8FC4-F825-104209D60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344A04-D69F-196D-E0D8-00BB8EE6A2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10AFA6-5EE9-CED9-C8E8-2B47CE17E0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A1F2EB-0F6E-4398-EF1D-DED8E7BC3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04DD-DE04-4658-AACF-DA39EB54D1E8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87E3DF-A82E-2131-4206-84724F408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271710-68CB-6D21-1C16-F9EFD163A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6416-BE97-4F34-AF57-E5D5B3FF6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328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83BEB-F20D-B2C6-E934-F00D2D71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66B347-692B-EF72-6D51-60332D1B8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04DD-DE04-4658-AACF-DA39EB54D1E8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B118CB-7510-07B7-10D9-8B341A9F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3B270C-E977-419F-156E-08BD32E10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6416-BE97-4F34-AF57-E5D5B3FF6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682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B80FBB-180A-F730-ED91-B87AD841C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04DD-DE04-4658-AACF-DA39EB54D1E8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3946A3D-4B6A-4198-60C9-CADCA842F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3FA030-EB2E-1E38-7A7D-2A01D6DE1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6416-BE97-4F34-AF57-E5D5B3FF6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834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C4FCC-058A-C257-D43F-B8C37D9AD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C03A00-B666-4815-8B16-A2EBB7C97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8532C8-92B3-1A1A-5461-E1EAB1BF0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294534-A432-ACBE-171E-9BDFB292E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04DD-DE04-4658-AACF-DA39EB54D1E8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102513-F63F-4AD6-8E31-C4A0C12BA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038065-F931-BA78-8BB5-A69F00E0A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6416-BE97-4F34-AF57-E5D5B3FF6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260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6C7BD-5B29-878D-8BDC-C216922C6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38F4F1-418D-8DE2-6CCD-EBA586B733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7EFE9A-4666-AC9F-119C-512B8807A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6F8B1D-C6A0-E141-F37D-7D79F01A9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04DD-DE04-4658-AACF-DA39EB54D1E8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981DC0-A1DA-8D27-5613-8A5B1062C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E24266-408A-549C-7776-3F47CBB90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6416-BE97-4F34-AF57-E5D5B3FF6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816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A0A905E-64A4-D536-455F-4A7077D6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3D99EC-030E-9683-C577-C97314119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5AE366-AE79-E175-1CD2-D15B429EDA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304DD-DE04-4658-AACF-DA39EB54D1E8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1C8DAF-EB2A-5DDF-AE60-1FF18A2B45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49DF15-B125-9284-C782-EF26F96830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D6416-BE97-4F34-AF57-E5D5B3FF6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510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240EB5-CA9D-76D9-6E45-E670379E9DC5}"/>
              </a:ext>
            </a:extLst>
          </p:cNvPr>
          <p:cNvSpPr txBox="1"/>
          <p:nvPr/>
        </p:nvSpPr>
        <p:spPr>
          <a:xfrm>
            <a:off x="2654300" y="1282700"/>
            <a:ext cx="56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2017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AB0F2C-42AC-215D-00CC-B30A6516B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A3C30A-BB6E-6BD5-9823-ECE256BE7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test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189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희민</dc:creator>
  <cp:lastModifiedBy>한 희민</cp:lastModifiedBy>
  <cp:revision>4</cp:revision>
  <dcterms:created xsi:type="dcterms:W3CDTF">2023-02-01T15:50:20Z</dcterms:created>
  <dcterms:modified xsi:type="dcterms:W3CDTF">2023-02-02T01:57:38Z</dcterms:modified>
</cp:coreProperties>
</file>