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7" r:id="rId1"/>
  </p:sldMasterIdLst>
  <p:notesMasterIdLst>
    <p:notesMasterId r:id="rId3"/>
  </p:notesMasterIdLst>
  <p:sldIdLst>
    <p:sldId id="262" r:id="rId2"/>
  </p:sldIdLst>
  <p:sldSz cx="11887200" cy="8229600"/>
  <p:notesSz cx="6797675" cy="9926638"/>
  <p:defaultTextStyle>
    <a:defPPr>
      <a:defRPr lang="en-US"/>
    </a:defPPr>
    <a:lvl1pPr marL="0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1pPr>
    <a:lvl2pPr marL="2820045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2pPr>
    <a:lvl3pPr marL="5640098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3pPr>
    <a:lvl4pPr marL="8460147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4pPr>
    <a:lvl5pPr marL="11280179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5pPr>
    <a:lvl6pPr marL="14100237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6pPr>
    <a:lvl7pPr marL="16920282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7pPr>
    <a:lvl8pPr marL="19740331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8pPr>
    <a:lvl9pPr marL="22560371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>
        <p:scale>
          <a:sx n="100" d="100"/>
          <a:sy n="100" d="100"/>
        </p:scale>
        <p:origin x="10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1pPr>
    <a:lvl2pPr marL="2820045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2pPr>
    <a:lvl3pPr marL="5640098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3pPr>
    <a:lvl4pPr marL="8460147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4pPr>
    <a:lvl5pPr marL="11280179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5pPr>
    <a:lvl6pPr marL="14100237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6pPr>
    <a:lvl7pPr marL="16920282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7pPr>
    <a:lvl8pPr marL="19740331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8pPr>
    <a:lvl9pPr marL="22560371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1425"/>
            <a:ext cx="48355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346836"/>
            <a:ext cx="1010412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322446"/>
            <a:ext cx="8915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4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5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438150"/>
            <a:ext cx="2563178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438150"/>
            <a:ext cx="7540943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4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2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2051688"/>
            <a:ext cx="1025271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5507358"/>
            <a:ext cx="1025271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4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2190750"/>
            <a:ext cx="505206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2190750"/>
            <a:ext cx="505206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2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438152"/>
            <a:ext cx="1025271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2017396"/>
            <a:ext cx="5028842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3006090"/>
            <a:ext cx="5028842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2017396"/>
            <a:ext cx="505360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3006090"/>
            <a:ext cx="5053608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1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5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3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548640"/>
            <a:ext cx="3833931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184912"/>
            <a:ext cx="6017895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468880"/>
            <a:ext cx="3833931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3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548640"/>
            <a:ext cx="3833931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184912"/>
            <a:ext cx="6017895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468880"/>
            <a:ext cx="3833931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6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438152"/>
            <a:ext cx="1025271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2190750"/>
            <a:ext cx="1025271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7627622"/>
            <a:ext cx="26746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7627622"/>
            <a:ext cx="401193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7627622"/>
            <a:ext cx="26746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3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8" r:id="rId1"/>
    <p:sldLayoutId id="2147484539" r:id="rId2"/>
    <p:sldLayoutId id="2147484540" r:id="rId3"/>
    <p:sldLayoutId id="2147484541" r:id="rId4"/>
    <p:sldLayoutId id="2147484542" r:id="rId5"/>
    <p:sldLayoutId id="2147484543" r:id="rId6"/>
    <p:sldLayoutId id="2147484544" r:id="rId7"/>
    <p:sldLayoutId id="2147484545" r:id="rId8"/>
    <p:sldLayoutId id="2147484546" r:id="rId9"/>
    <p:sldLayoutId id="2147484547" r:id="rId10"/>
    <p:sldLayoutId id="2147484548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ounded Rectangle 594"/>
          <p:cNvSpPr/>
          <p:nvPr/>
        </p:nvSpPr>
        <p:spPr>
          <a:xfrm>
            <a:off x="228600" y="16002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pll_test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6" name="Rectangle 595"/>
          <p:cNvSpPr/>
          <p:nvPr/>
        </p:nvSpPr>
        <p:spPr>
          <a:xfrm>
            <a:off x="1600200" y="2514600"/>
            <a:ext cx="13716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dechat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7" name="Rectangle 596"/>
          <p:cNvSpPr/>
          <p:nvPr/>
        </p:nvSpPr>
        <p:spPr>
          <a:xfrm>
            <a:off x="16002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598" name="Rectangle 597"/>
          <p:cNvSpPr/>
          <p:nvPr/>
        </p:nvSpPr>
        <p:spPr>
          <a:xfrm>
            <a:off x="1600200" y="304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sp>
        <p:nvSpPr>
          <p:cNvPr id="599" name="Rectangle 598"/>
          <p:cNvSpPr/>
          <p:nvPr/>
        </p:nvSpPr>
        <p:spPr>
          <a:xfrm>
            <a:off x="1600200" y="350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600" name="Straight Connector 599"/>
          <p:cNvCxnSpPr/>
          <p:nvPr/>
        </p:nvCxnSpPr>
        <p:spPr>
          <a:xfrm flipH="1" flipV="1">
            <a:off x="1600200" y="3581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/>
          <p:nvPr/>
        </p:nvCxnSpPr>
        <p:spPr>
          <a:xfrm flipH="1">
            <a:off x="1600200" y="3657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Rectangle 601"/>
          <p:cNvSpPr/>
          <p:nvPr/>
        </p:nvSpPr>
        <p:spPr>
          <a:xfrm>
            <a:off x="16002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604" name="Rectangle 603"/>
          <p:cNvSpPr/>
          <p:nvPr/>
        </p:nvSpPr>
        <p:spPr>
          <a:xfrm>
            <a:off x="25146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613" name="Rectangle 612"/>
          <p:cNvSpPr/>
          <p:nvPr/>
        </p:nvSpPr>
        <p:spPr>
          <a:xfrm>
            <a:off x="1600200" y="2209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#(.BW(12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.RV(1’b1))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i_dechat_up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4" name="Straight Connector 613"/>
          <p:cNvCxnSpPr>
            <a:stCxn id="615" idx="3"/>
            <a:endCxn id="597" idx="1"/>
          </p:cNvCxnSpPr>
          <p:nvPr/>
        </p:nvCxnSpPr>
        <p:spPr>
          <a:xfrm>
            <a:off x="381000" y="28956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Pentagon 614"/>
          <p:cNvSpPr/>
          <p:nvPr/>
        </p:nvSpPr>
        <p:spPr>
          <a:xfrm>
            <a:off x="152400" y="2819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16" name="Straight Connector 615"/>
          <p:cNvCxnSpPr/>
          <p:nvPr/>
        </p:nvCxnSpPr>
        <p:spPr>
          <a:xfrm flipV="1">
            <a:off x="457200" y="281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Rectangle 616"/>
          <p:cNvSpPr/>
          <p:nvPr/>
        </p:nvSpPr>
        <p:spPr>
          <a:xfrm>
            <a:off x="457200" y="274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18" name="Rectangle 617"/>
          <p:cNvSpPr/>
          <p:nvPr/>
        </p:nvSpPr>
        <p:spPr>
          <a:xfrm>
            <a:off x="762000" y="274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BTN_UP</a:t>
            </a:r>
          </a:p>
        </p:txBody>
      </p:sp>
      <p:cxnSp>
        <p:nvCxnSpPr>
          <p:cNvPr id="619" name="Straight Connector 618"/>
          <p:cNvCxnSpPr>
            <a:stCxn id="620" idx="3"/>
            <a:endCxn id="598" idx="1"/>
          </p:cNvCxnSpPr>
          <p:nvPr/>
        </p:nvCxnSpPr>
        <p:spPr>
          <a:xfrm>
            <a:off x="990600" y="31242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Rectangle 619"/>
          <p:cNvSpPr/>
          <p:nvPr/>
        </p:nvSpPr>
        <p:spPr>
          <a:xfrm>
            <a:off x="533400" y="3048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12’d2499</a:t>
            </a:r>
          </a:p>
        </p:txBody>
      </p:sp>
      <p:cxnSp>
        <p:nvCxnSpPr>
          <p:cNvPr id="621" name="Straight Connector 620"/>
          <p:cNvCxnSpPr>
            <a:stCxn id="604" idx="3"/>
            <a:endCxn id="729" idx="1"/>
          </p:cNvCxnSpPr>
          <p:nvPr/>
        </p:nvCxnSpPr>
        <p:spPr>
          <a:xfrm>
            <a:off x="2971800" y="28956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Rectangle 621"/>
          <p:cNvSpPr/>
          <p:nvPr/>
        </p:nvSpPr>
        <p:spPr>
          <a:xfrm>
            <a:off x="3276600" y="2743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btn_up_d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3" name="Straight Connector 622"/>
          <p:cNvCxnSpPr/>
          <p:nvPr/>
        </p:nvCxnSpPr>
        <p:spPr>
          <a:xfrm flipV="1">
            <a:off x="3048000" y="2819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Rectangle 623"/>
          <p:cNvSpPr/>
          <p:nvPr/>
        </p:nvSpPr>
        <p:spPr>
          <a:xfrm>
            <a:off x="3048000" y="2743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25" name="Rectangle 624"/>
          <p:cNvSpPr/>
          <p:nvPr/>
        </p:nvSpPr>
        <p:spPr>
          <a:xfrm>
            <a:off x="1600200" y="4343400"/>
            <a:ext cx="1371600" cy="13716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dechat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6" name="Rectangle 625"/>
          <p:cNvSpPr/>
          <p:nvPr/>
        </p:nvSpPr>
        <p:spPr>
          <a:xfrm>
            <a:off x="16002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DIN</a:t>
            </a:r>
          </a:p>
        </p:txBody>
      </p:sp>
      <p:sp>
        <p:nvSpPr>
          <p:cNvPr id="627" name="Rectangle 626"/>
          <p:cNvSpPr/>
          <p:nvPr/>
        </p:nvSpPr>
        <p:spPr>
          <a:xfrm>
            <a:off x="16002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sp>
        <p:nvSpPr>
          <p:cNvPr id="678" name="Rectangle 677"/>
          <p:cNvSpPr/>
          <p:nvPr/>
        </p:nvSpPr>
        <p:spPr>
          <a:xfrm>
            <a:off x="1600200" y="5334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679" name="Straight Connector 678"/>
          <p:cNvCxnSpPr/>
          <p:nvPr/>
        </p:nvCxnSpPr>
        <p:spPr>
          <a:xfrm flipH="1" flipV="1">
            <a:off x="1600200" y="5410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/>
          <p:cNvCxnSpPr/>
          <p:nvPr/>
        </p:nvCxnSpPr>
        <p:spPr>
          <a:xfrm flipH="1">
            <a:off x="1600200" y="5486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Rectangle 680"/>
          <p:cNvSpPr/>
          <p:nvPr/>
        </p:nvSpPr>
        <p:spPr>
          <a:xfrm>
            <a:off x="16002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682" name="Rectangle 681"/>
          <p:cNvSpPr/>
          <p:nvPr/>
        </p:nvSpPr>
        <p:spPr>
          <a:xfrm>
            <a:off x="25146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DOUT</a:t>
            </a:r>
          </a:p>
        </p:txBody>
      </p:sp>
      <p:sp>
        <p:nvSpPr>
          <p:cNvPr id="683" name="Rectangle 682"/>
          <p:cNvSpPr/>
          <p:nvPr/>
        </p:nvSpPr>
        <p:spPr>
          <a:xfrm>
            <a:off x="1600200" y="40386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#(.BW(12</a:t>
            </a:r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.RV(1’b1))</a:t>
            </a:r>
          </a:p>
          <a:p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i_dechat_dn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84" name="Straight Connector 683"/>
          <p:cNvCxnSpPr>
            <a:stCxn id="685" idx="3"/>
            <a:endCxn id="626" idx="1"/>
          </p:cNvCxnSpPr>
          <p:nvPr/>
        </p:nvCxnSpPr>
        <p:spPr>
          <a:xfrm>
            <a:off x="381000" y="4724400"/>
            <a:ext cx="1219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Pentagon 684"/>
          <p:cNvSpPr/>
          <p:nvPr/>
        </p:nvSpPr>
        <p:spPr>
          <a:xfrm>
            <a:off x="152400" y="4648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686" name="Straight Connector 685"/>
          <p:cNvCxnSpPr/>
          <p:nvPr/>
        </p:nvCxnSpPr>
        <p:spPr>
          <a:xfrm flipV="1">
            <a:off x="457200" y="4648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Rectangle 686"/>
          <p:cNvSpPr/>
          <p:nvPr/>
        </p:nvSpPr>
        <p:spPr>
          <a:xfrm>
            <a:off x="457200" y="4572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88" name="Rectangle 687"/>
          <p:cNvSpPr/>
          <p:nvPr/>
        </p:nvSpPr>
        <p:spPr>
          <a:xfrm>
            <a:off x="762000" y="457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BTN_DN</a:t>
            </a:r>
          </a:p>
        </p:txBody>
      </p:sp>
      <p:cxnSp>
        <p:nvCxnSpPr>
          <p:cNvPr id="689" name="Straight Connector 688"/>
          <p:cNvCxnSpPr>
            <a:stCxn id="690" idx="3"/>
            <a:endCxn id="627" idx="1"/>
          </p:cNvCxnSpPr>
          <p:nvPr/>
        </p:nvCxnSpPr>
        <p:spPr>
          <a:xfrm>
            <a:off x="990600" y="4953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Rectangle 689"/>
          <p:cNvSpPr/>
          <p:nvPr/>
        </p:nvSpPr>
        <p:spPr>
          <a:xfrm>
            <a:off x="5334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12’d2499</a:t>
            </a:r>
          </a:p>
        </p:txBody>
      </p:sp>
      <p:cxnSp>
        <p:nvCxnSpPr>
          <p:cNvPr id="691" name="Straight Connector 690"/>
          <p:cNvCxnSpPr>
            <a:stCxn id="682" idx="3"/>
            <a:endCxn id="755" idx="1"/>
          </p:cNvCxnSpPr>
          <p:nvPr/>
        </p:nvCxnSpPr>
        <p:spPr>
          <a:xfrm>
            <a:off x="2971800" y="47244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Rectangle 692"/>
          <p:cNvSpPr/>
          <p:nvPr/>
        </p:nvSpPr>
        <p:spPr>
          <a:xfrm>
            <a:off x="3276600" y="457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btn_dn_d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26" name="Straight Connector 725"/>
          <p:cNvCxnSpPr/>
          <p:nvPr/>
        </p:nvCxnSpPr>
        <p:spPr>
          <a:xfrm flipV="1">
            <a:off x="3048000" y="4648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Rectangle 726"/>
          <p:cNvSpPr/>
          <p:nvPr/>
        </p:nvSpPr>
        <p:spPr>
          <a:xfrm>
            <a:off x="3048000" y="4572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728" name="Rectangle 727"/>
          <p:cNvSpPr/>
          <p:nvPr/>
        </p:nvSpPr>
        <p:spPr>
          <a:xfrm>
            <a:off x="4800600" y="1828800"/>
            <a:ext cx="1371600" cy="38862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pll_ctrl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9" name="Rectangle 728"/>
          <p:cNvSpPr/>
          <p:nvPr/>
        </p:nvSpPr>
        <p:spPr>
          <a:xfrm>
            <a:off x="4800600" y="281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BTN_UP</a:t>
            </a:r>
          </a:p>
        </p:txBody>
      </p:sp>
      <p:sp>
        <p:nvSpPr>
          <p:cNvPr id="755" name="Rectangle 754"/>
          <p:cNvSpPr/>
          <p:nvPr/>
        </p:nvSpPr>
        <p:spPr>
          <a:xfrm>
            <a:off x="4800600" y="4648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BTN_DN</a:t>
            </a:r>
          </a:p>
        </p:txBody>
      </p:sp>
      <p:sp>
        <p:nvSpPr>
          <p:cNvPr id="756" name="Rectangle 755"/>
          <p:cNvSpPr/>
          <p:nvPr/>
        </p:nvSpPr>
        <p:spPr>
          <a:xfrm>
            <a:off x="48006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757" name="Straight Connector 756"/>
          <p:cNvCxnSpPr/>
          <p:nvPr/>
        </p:nvCxnSpPr>
        <p:spPr>
          <a:xfrm flipH="1" flipV="1">
            <a:off x="4800600" y="5181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/>
          <p:cNvCxnSpPr/>
          <p:nvPr/>
        </p:nvCxnSpPr>
        <p:spPr>
          <a:xfrm flipH="1">
            <a:off x="4800600" y="5257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Rectangle 758"/>
          <p:cNvSpPr/>
          <p:nvPr/>
        </p:nvSpPr>
        <p:spPr>
          <a:xfrm>
            <a:off x="48006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760" name="Rectangle 759"/>
          <p:cNvSpPr/>
          <p:nvPr/>
        </p:nvSpPr>
        <p:spPr>
          <a:xfrm>
            <a:off x="5715000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DIGIT1</a:t>
            </a:r>
          </a:p>
        </p:txBody>
      </p:sp>
      <p:sp>
        <p:nvSpPr>
          <p:cNvPr id="763" name="Rectangle 762"/>
          <p:cNvSpPr/>
          <p:nvPr/>
        </p:nvSpPr>
        <p:spPr>
          <a:xfrm>
            <a:off x="4800600" y="167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i_pll_ctrl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4" name="Rectangle 763"/>
          <p:cNvSpPr/>
          <p:nvPr/>
        </p:nvSpPr>
        <p:spPr>
          <a:xfrm>
            <a:off x="5715000" y="441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DIGIT0</a:t>
            </a:r>
          </a:p>
        </p:txBody>
      </p:sp>
      <p:sp>
        <p:nvSpPr>
          <p:cNvPr id="765" name="Rectangle 764"/>
          <p:cNvSpPr/>
          <p:nvPr/>
        </p:nvSpPr>
        <p:spPr>
          <a:xfrm>
            <a:off x="57150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</a:p>
        </p:txBody>
      </p:sp>
      <p:cxnSp>
        <p:nvCxnSpPr>
          <p:cNvPr id="766" name="Straight Connector 765"/>
          <p:cNvCxnSpPr/>
          <p:nvPr/>
        </p:nvCxnSpPr>
        <p:spPr>
          <a:xfrm>
            <a:off x="1295400" y="3352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Connector 766"/>
          <p:cNvCxnSpPr/>
          <p:nvPr/>
        </p:nvCxnSpPr>
        <p:spPr>
          <a:xfrm>
            <a:off x="1295400" y="5181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/>
          <p:cNvCxnSpPr/>
          <p:nvPr/>
        </p:nvCxnSpPr>
        <p:spPr>
          <a:xfrm flipV="1">
            <a:off x="1295406" y="3352800"/>
            <a:ext cx="0" cy="2667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/>
          <p:cNvCxnSpPr/>
          <p:nvPr/>
        </p:nvCxnSpPr>
        <p:spPr>
          <a:xfrm flipH="1">
            <a:off x="1295406" y="6019800"/>
            <a:ext cx="5181594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/>
          <p:cNvCxnSpPr/>
          <p:nvPr/>
        </p:nvCxnSpPr>
        <p:spPr>
          <a:xfrm>
            <a:off x="6477000" y="4953000"/>
            <a:ext cx="0" cy="1066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Straight Connector 796"/>
          <p:cNvCxnSpPr>
            <a:stCxn id="765" idx="3"/>
            <a:endCxn id="887" idx="1"/>
          </p:cNvCxnSpPr>
          <p:nvPr/>
        </p:nvCxnSpPr>
        <p:spPr>
          <a:xfrm>
            <a:off x="6172200" y="49530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/>
          <p:cNvCxnSpPr/>
          <p:nvPr/>
        </p:nvCxnSpPr>
        <p:spPr>
          <a:xfrm flipV="1">
            <a:off x="6248400" y="4876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" name="Rectangle 808"/>
          <p:cNvSpPr/>
          <p:nvPr/>
        </p:nvSpPr>
        <p:spPr>
          <a:xfrm>
            <a:off x="6248400" y="4800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10" name="Rectangle 809"/>
          <p:cNvSpPr/>
          <p:nvPr/>
        </p:nvSpPr>
        <p:spPr>
          <a:xfrm>
            <a:off x="6400800" y="4800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1" name="Rectangle 810"/>
          <p:cNvSpPr/>
          <p:nvPr/>
        </p:nvSpPr>
        <p:spPr>
          <a:xfrm>
            <a:off x="5715000" y="205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DIV32</a:t>
            </a:r>
          </a:p>
        </p:txBody>
      </p:sp>
      <p:sp>
        <p:nvSpPr>
          <p:cNvPr id="812" name="Rectangle 811"/>
          <p:cNvSpPr/>
          <p:nvPr/>
        </p:nvSpPr>
        <p:spPr>
          <a:xfrm>
            <a:off x="8001000" y="2514600"/>
            <a:ext cx="1371600" cy="32004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blink_7seg</a:t>
            </a:r>
          </a:p>
        </p:txBody>
      </p:sp>
      <p:sp>
        <p:nvSpPr>
          <p:cNvPr id="813" name="Rectangle 812"/>
          <p:cNvSpPr/>
          <p:nvPr/>
        </p:nvSpPr>
        <p:spPr>
          <a:xfrm>
            <a:off x="8001000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DIGIT1</a:t>
            </a:r>
          </a:p>
        </p:txBody>
      </p:sp>
      <p:sp>
        <p:nvSpPr>
          <p:cNvPr id="837" name="Rectangle 836"/>
          <p:cNvSpPr/>
          <p:nvPr/>
        </p:nvSpPr>
        <p:spPr>
          <a:xfrm>
            <a:off x="8001000" y="441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DIGIT0</a:t>
            </a:r>
          </a:p>
        </p:txBody>
      </p:sp>
      <p:cxnSp>
        <p:nvCxnSpPr>
          <p:cNvPr id="838" name="Straight Connector 837"/>
          <p:cNvCxnSpPr>
            <a:stCxn id="764" idx="3"/>
            <a:endCxn id="837" idx="1"/>
          </p:cNvCxnSpPr>
          <p:nvPr/>
        </p:nvCxnSpPr>
        <p:spPr>
          <a:xfrm>
            <a:off x="6172200" y="4495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Straight Connector 856"/>
          <p:cNvCxnSpPr/>
          <p:nvPr/>
        </p:nvCxnSpPr>
        <p:spPr>
          <a:xfrm>
            <a:off x="7620000" y="4419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Straight Connector 857"/>
          <p:cNvCxnSpPr/>
          <p:nvPr/>
        </p:nvCxnSpPr>
        <p:spPr>
          <a:xfrm>
            <a:off x="7620000" y="42672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Straight Connector 858"/>
          <p:cNvCxnSpPr/>
          <p:nvPr/>
        </p:nvCxnSpPr>
        <p:spPr>
          <a:xfrm flipH="1">
            <a:off x="7315200" y="4267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Straight Connector 859"/>
          <p:cNvCxnSpPr>
            <a:stCxn id="760" idx="3"/>
            <a:endCxn id="813" idx="1"/>
          </p:cNvCxnSpPr>
          <p:nvPr/>
        </p:nvCxnSpPr>
        <p:spPr>
          <a:xfrm>
            <a:off x="6172200" y="40386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Straight Connector 860"/>
          <p:cNvCxnSpPr/>
          <p:nvPr/>
        </p:nvCxnSpPr>
        <p:spPr>
          <a:xfrm>
            <a:off x="7620000" y="3962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Straight Connector 861"/>
          <p:cNvCxnSpPr/>
          <p:nvPr/>
        </p:nvCxnSpPr>
        <p:spPr>
          <a:xfrm>
            <a:off x="7620000" y="38100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Straight Connector 862"/>
          <p:cNvCxnSpPr/>
          <p:nvPr/>
        </p:nvCxnSpPr>
        <p:spPr>
          <a:xfrm flipH="1">
            <a:off x="7315200" y="3810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Rectangle 863"/>
          <p:cNvSpPr/>
          <p:nvPr/>
        </p:nvSpPr>
        <p:spPr>
          <a:xfrm>
            <a:off x="7162800" y="4114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5" name="Rectangle 864"/>
          <p:cNvSpPr/>
          <p:nvPr/>
        </p:nvSpPr>
        <p:spPr>
          <a:xfrm>
            <a:off x="7162800" y="365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69" name="Straight Connector 868"/>
          <p:cNvCxnSpPr/>
          <p:nvPr/>
        </p:nvCxnSpPr>
        <p:spPr>
          <a:xfrm flipV="1">
            <a:off x="6248400" y="4419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" name="Rectangle 869"/>
          <p:cNvSpPr/>
          <p:nvPr/>
        </p:nvSpPr>
        <p:spPr>
          <a:xfrm>
            <a:off x="6248400" y="4343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cxnSp>
        <p:nvCxnSpPr>
          <p:cNvPr id="871" name="Straight Connector 870"/>
          <p:cNvCxnSpPr/>
          <p:nvPr/>
        </p:nvCxnSpPr>
        <p:spPr>
          <a:xfrm flipV="1">
            <a:off x="6248400" y="3962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2" name="Rectangle 871"/>
          <p:cNvSpPr/>
          <p:nvPr/>
        </p:nvSpPr>
        <p:spPr>
          <a:xfrm>
            <a:off x="6248400" y="3886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873" name="Rectangle 872"/>
          <p:cNvSpPr/>
          <p:nvPr/>
        </p:nvSpPr>
        <p:spPr>
          <a:xfrm>
            <a:off x="6477000" y="388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digit1</a:t>
            </a:r>
          </a:p>
        </p:txBody>
      </p:sp>
      <p:sp>
        <p:nvSpPr>
          <p:cNvPr id="874" name="Rectangle 873"/>
          <p:cNvSpPr/>
          <p:nvPr/>
        </p:nvSpPr>
        <p:spPr>
          <a:xfrm>
            <a:off x="64770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digit0</a:t>
            </a:r>
          </a:p>
        </p:txBody>
      </p:sp>
      <p:sp>
        <p:nvSpPr>
          <p:cNvPr id="875" name="Rectangle 874"/>
          <p:cNvSpPr/>
          <p:nvPr/>
        </p:nvSpPr>
        <p:spPr>
          <a:xfrm>
            <a:off x="80010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DIGIT3</a:t>
            </a:r>
          </a:p>
        </p:txBody>
      </p:sp>
      <p:sp>
        <p:nvSpPr>
          <p:cNvPr id="876" name="Rectangle 875"/>
          <p:cNvSpPr/>
          <p:nvPr/>
        </p:nvSpPr>
        <p:spPr>
          <a:xfrm>
            <a:off x="8001000" y="350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DIGIT2</a:t>
            </a:r>
          </a:p>
        </p:txBody>
      </p:sp>
      <p:cxnSp>
        <p:nvCxnSpPr>
          <p:cNvPr id="877" name="Straight Connector 876"/>
          <p:cNvCxnSpPr>
            <a:stCxn id="878" idx="3"/>
            <a:endCxn id="876" idx="1"/>
          </p:cNvCxnSpPr>
          <p:nvPr/>
        </p:nvCxnSpPr>
        <p:spPr>
          <a:xfrm>
            <a:off x="7696200" y="35814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8" name="Rectangle 877"/>
          <p:cNvSpPr/>
          <p:nvPr/>
        </p:nvSpPr>
        <p:spPr>
          <a:xfrm>
            <a:off x="7239000" y="3505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79" name="Straight Connector 878"/>
          <p:cNvCxnSpPr>
            <a:stCxn id="880" idx="3"/>
            <a:endCxn id="875" idx="1"/>
          </p:cNvCxnSpPr>
          <p:nvPr/>
        </p:nvCxnSpPr>
        <p:spPr>
          <a:xfrm>
            <a:off x="7696200" y="3352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" name="Rectangle 879"/>
          <p:cNvSpPr/>
          <p:nvPr/>
        </p:nvSpPr>
        <p:spPr>
          <a:xfrm>
            <a:off x="7239000" y="327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8’d0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1" name="Rectangle 880"/>
          <p:cNvSpPr/>
          <p:nvPr/>
        </p:nvSpPr>
        <p:spPr>
          <a:xfrm>
            <a:off x="8001000" y="236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#(.BW(6)) i_blink_7seg</a:t>
            </a:r>
          </a:p>
        </p:txBody>
      </p:sp>
      <p:sp>
        <p:nvSpPr>
          <p:cNvPr id="882" name="Rectangle 881"/>
          <p:cNvSpPr/>
          <p:nvPr/>
        </p:nvSpPr>
        <p:spPr>
          <a:xfrm>
            <a:off x="8001000" y="289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</p:txBody>
      </p:sp>
      <p:cxnSp>
        <p:nvCxnSpPr>
          <p:cNvPr id="883" name="Straight Connector 882"/>
          <p:cNvCxnSpPr>
            <a:stCxn id="884" idx="3"/>
            <a:endCxn id="882" idx="1"/>
          </p:cNvCxnSpPr>
          <p:nvPr/>
        </p:nvCxnSpPr>
        <p:spPr>
          <a:xfrm>
            <a:off x="7696200" y="2971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Rectangle 883"/>
          <p:cNvSpPr/>
          <p:nvPr/>
        </p:nvSpPr>
        <p:spPr>
          <a:xfrm>
            <a:off x="7239000" y="289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6’d49</a:t>
            </a:r>
          </a:p>
        </p:txBody>
      </p:sp>
      <p:sp>
        <p:nvSpPr>
          <p:cNvPr id="885" name="Rectangle 884"/>
          <p:cNvSpPr/>
          <p:nvPr/>
        </p:nvSpPr>
        <p:spPr>
          <a:xfrm>
            <a:off x="8915400" y="4419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</a:p>
        </p:txBody>
      </p:sp>
      <p:sp>
        <p:nvSpPr>
          <p:cNvPr id="886" name="Rectangle 885"/>
          <p:cNvSpPr/>
          <p:nvPr/>
        </p:nvSpPr>
        <p:spPr>
          <a:xfrm>
            <a:off x="8915400" y="3962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DIGIT_SEL</a:t>
            </a:r>
          </a:p>
        </p:txBody>
      </p:sp>
      <p:sp>
        <p:nvSpPr>
          <p:cNvPr id="887" name="Rectangle 886"/>
          <p:cNvSpPr/>
          <p:nvPr/>
        </p:nvSpPr>
        <p:spPr>
          <a:xfrm>
            <a:off x="8001000" y="4876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sp>
        <p:nvSpPr>
          <p:cNvPr id="888" name="Rectangle 887"/>
          <p:cNvSpPr/>
          <p:nvPr/>
        </p:nvSpPr>
        <p:spPr>
          <a:xfrm>
            <a:off x="8001000" y="510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cxnSp>
        <p:nvCxnSpPr>
          <p:cNvPr id="889" name="Straight Connector 888"/>
          <p:cNvCxnSpPr/>
          <p:nvPr/>
        </p:nvCxnSpPr>
        <p:spPr>
          <a:xfrm flipH="1" flipV="1">
            <a:off x="8001000" y="5181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/>
          <p:cNvCxnSpPr/>
          <p:nvPr/>
        </p:nvCxnSpPr>
        <p:spPr>
          <a:xfrm flipH="1">
            <a:off x="8001000" y="5257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4" name="Pentagon 893"/>
          <p:cNvSpPr/>
          <p:nvPr/>
        </p:nvSpPr>
        <p:spPr>
          <a:xfrm>
            <a:off x="152400" y="6553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895" name="Straight Connector 894"/>
          <p:cNvCxnSpPr/>
          <p:nvPr/>
        </p:nvCxnSpPr>
        <p:spPr>
          <a:xfrm flipV="1">
            <a:off x="457200" y="6553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Rectangle 895"/>
          <p:cNvSpPr/>
          <p:nvPr/>
        </p:nvSpPr>
        <p:spPr>
          <a:xfrm>
            <a:off x="457200" y="6477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897" name="Straight Connector 896"/>
          <p:cNvCxnSpPr>
            <a:endCxn id="894" idx="3"/>
          </p:cNvCxnSpPr>
          <p:nvPr/>
        </p:nvCxnSpPr>
        <p:spPr>
          <a:xfrm flipH="1">
            <a:off x="381000" y="6629400"/>
            <a:ext cx="7315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Straight Connector 897"/>
          <p:cNvCxnSpPr/>
          <p:nvPr/>
        </p:nvCxnSpPr>
        <p:spPr>
          <a:xfrm flipH="1">
            <a:off x="7696200" y="5257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Straight Connector 898"/>
          <p:cNvCxnSpPr/>
          <p:nvPr/>
        </p:nvCxnSpPr>
        <p:spPr>
          <a:xfrm>
            <a:off x="7696200" y="5257800"/>
            <a:ext cx="0" cy="1371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Connector 899"/>
          <p:cNvCxnSpPr/>
          <p:nvPr/>
        </p:nvCxnSpPr>
        <p:spPr>
          <a:xfrm flipH="1">
            <a:off x="4495800" y="5257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900"/>
          <p:cNvCxnSpPr/>
          <p:nvPr/>
        </p:nvCxnSpPr>
        <p:spPr>
          <a:xfrm flipV="1">
            <a:off x="4495800" y="525780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901"/>
          <p:cNvCxnSpPr/>
          <p:nvPr/>
        </p:nvCxnSpPr>
        <p:spPr>
          <a:xfrm flipH="1">
            <a:off x="1447800" y="36576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Connector 902"/>
          <p:cNvCxnSpPr/>
          <p:nvPr/>
        </p:nvCxnSpPr>
        <p:spPr>
          <a:xfrm flipV="1">
            <a:off x="1447800" y="3657600"/>
            <a:ext cx="0" cy="2971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Straight Connector 903"/>
          <p:cNvCxnSpPr/>
          <p:nvPr/>
        </p:nvCxnSpPr>
        <p:spPr>
          <a:xfrm>
            <a:off x="1447800" y="54864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5" name="Rectangle 904"/>
          <p:cNvSpPr/>
          <p:nvPr/>
        </p:nvSpPr>
        <p:spPr>
          <a:xfrm>
            <a:off x="7620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</a:p>
        </p:txBody>
      </p:sp>
      <p:sp>
        <p:nvSpPr>
          <p:cNvPr id="906" name="Pentagon 905"/>
          <p:cNvSpPr/>
          <p:nvPr/>
        </p:nvSpPr>
        <p:spPr>
          <a:xfrm>
            <a:off x="11506200" y="2057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07" name="Straight Connector 906"/>
          <p:cNvCxnSpPr>
            <a:stCxn id="906" idx="1"/>
            <a:endCxn id="811" idx="3"/>
          </p:cNvCxnSpPr>
          <p:nvPr/>
        </p:nvCxnSpPr>
        <p:spPr>
          <a:xfrm flipH="1">
            <a:off x="6172200" y="2133600"/>
            <a:ext cx="5334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Straight Connector 907"/>
          <p:cNvCxnSpPr/>
          <p:nvPr/>
        </p:nvCxnSpPr>
        <p:spPr>
          <a:xfrm flipV="1">
            <a:off x="11277600" y="2057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" name="Rectangle 908"/>
          <p:cNvSpPr/>
          <p:nvPr/>
        </p:nvSpPr>
        <p:spPr>
          <a:xfrm>
            <a:off x="11277600" y="1981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10" name="Rectangle 909"/>
          <p:cNvSpPr/>
          <p:nvPr/>
        </p:nvSpPr>
        <p:spPr>
          <a:xfrm>
            <a:off x="10439400" y="198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DIV32</a:t>
            </a:r>
          </a:p>
        </p:txBody>
      </p:sp>
      <p:sp>
        <p:nvSpPr>
          <p:cNvPr id="911" name="Pentagon 910"/>
          <p:cNvSpPr/>
          <p:nvPr/>
        </p:nvSpPr>
        <p:spPr>
          <a:xfrm>
            <a:off x="11506200" y="3962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12" name="Straight Connector 911"/>
          <p:cNvCxnSpPr>
            <a:stCxn id="911" idx="1"/>
            <a:endCxn id="886" idx="3"/>
          </p:cNvCxnSpPr>
          <p:nvPr/>
        </p:nvCxnSpPr>
        <p:spPr>
          <a:xfrm flipH="1">
            <a:off x="9372600" y="4038600"/>
            <a:ext cx="2133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/>
          <p:cNvCxnSpPr/>
          <p:nvPr/>
        </p:nvCxnSpPr>
        <p:spPr>
          <a:xfrm flipV="1">
            <a:off x="11277600" y="3962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4" name="Rectangle 913"/>
          <p:cNvSpPr/>
          <p:nvPr/>
        </p:nvSpPr>
        <p:spPr>
          <a:xfrm>
            <a:off x="11277600" y="3886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915" name="Rectangle 914"/>
          <p:cNvSpPr/>
          <p:nvPr/>
        </p:nvSpPr>
        <p:spPr>
          <a:xfrm>
            <a:off x="10439400" y="388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DIGIT_SEL</a:t>
            </a:r>
          </a:p>
        </p:txBody>
      </p:sp>
      <p:sp>
        <p:nvSpPr>
          <p:cNvPr id="916" name="Pentagon 915"/>
          <p:cNvSpPr/>
          <p:nvPr/>
        </p:nvSpPr>
        <p:spPr>
          <a:xfrm>
            <a:off x="11506200" y="44196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17" name="Straight Connector 916"/>
          <p:cNvCxnSpPr>
            <a:stCxn id="916" idx="1"/>
            <a:endCxn id="885" idx="3"/>
          </p:cNvCxnSpPr>
          <p:nvPr/>
        </p:nvCxnSpPr>
        <p:spPr>
          <a:xfrm flipH="1">
            <a:off x="9372600" y="4495800"/>
            <a:ext cx="2133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/>
          <p:nvPr/>
        </p:nvCxnSpPr>
        <p:spPr>
          <a:xfrm flipV="1">
            <a:off x="11277600" y="4419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Rectangle 918"/>
          <p:cNvSpPr/>
          <p:nvPr/>
        </p:nvSpPr>
        <p:spPr>
          <a:xfrm>
            <a:off x="11277600" y="4343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920" name="Rectangle 919"/>
          <p:cNvSpPr/>
          <p:nvPr/>
        </p:nvSpPr>
        <p:spPr>
          <a:xfrm>
            <a:off x="10439400" y="434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</a:t>
            </a:r>
          </a:p>
        </p:txBody>
      </p:sp>
      <p:sp>
        <p:nvSpPr>
          <p:cNvPr id="921" name="Pentagon 920"/>
          <p:cNvSpPr/>
          <p:nvPr/>
        </p:nvSpPr>
        <p:spPr>
          <a:xfrm>
            <a:off x="152400" y="62484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922" name="Straight Connector 921"/>
          <p:cNvCxnSpPr/>
          <p:nvPr/>
        </p:nvCxnSpPr>
        <p:spPr>
          <a:xfrm flipV="1">
            <a:off x="457200" y="6248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Rectangle 922"/>
          <p:cNvSpPr/>
          <p:nvPr/>
        </p:nvSpPr>
        <p:spPr>
          <a:xfrm>
            <a:off x="457200" y="6172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24" name="Rectangle 923"/>
          <p:cNvSpPr/>
          <p:nvPr/>
        </p:nvSpPr>
        <p:spPr>
          <a:xfrm>
            <a:off x="762000" y="617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RSTX</a:t>
            </a:r>
          </a:p>
        </p:txBody>
      </p:sp>
      <p:cxnSp>
        <p:nvCxnSpPr>
          <p:cNvPr id="925" name="Straight Connector 924"/>
          <p:cNvCxnSpPr/>
          <p:nvPr/>
        </p:nvCxnSpPr>
        <p:spPr>
          <a:xfrm>
            <a:off x="4191000" y="4953000"/>
            <a:ext cx="609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/>
          <p:cNvCxnSpPr/>
          <p:nvPr/>
        </p:nvCxnSpPr>
        <p:spPr>
          <a:xfrm>
            <a:off x="4191000" y="4953000"/>
            <a:ext cx="0" cy="1371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/>
          <p:cNvCxnSpPr>
            <a:endCxn id="921" idx="3"/>
          </p:cNvCxnSpPr>
          <p:nvPr/>
        </p:nvCxnSpPr>
        <p:spPr>
          <a:xfrm flipH="1">
            <a:off x="381000" y="6324600"/>
            <a:ext cx="3810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10397</TotalTime>
  <Words>83</Words>
  <Application>Microsoft Office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721</cp:revision>
  <cp:lastPrinted>2015-08-18T05:01:17Z</cp:lastPrinted>
  <dcterms:created xsi:type="dcterms:W3CDTF">2015-02-20T08:15:49Z</dcterms:created>
  <dcterms:modified xsi:type="dcterms:W3CDTF">2017-09-21T02:37:24Z</dcterms:modified>
</cp:coreProperties>
</file>