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1" r:id="rId1"/>
  </p:sldMasterIdLst>
  <p:notesMasterIdLst>
    <p:notesMasterId r:id="rId3"/>
  </p:notesMasterIdLst>
  <p:sldIdLst>
    <p:sldId id="262" r:id="rId2"/>
  </p:sldIdLst>
  <p:sldSz cx="13716000" cy="9144000"/>
  <p:notesSz cx="6797675" cy="9926638"/>
  <p:defaultTextStyle>
    <a:defPPr>
      <a:defRPr lang="en-US"/>
    </a:defPPr>
    <a:lvl1pPr marL="0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1pPr>
    <a:lvl2pPr marL="1730136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2pPr>
    <a:lvl3pPr marL="3460277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3pPr>
    <a:lvl4pPr marL="5190416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4pPr>
    <a:lvl5pPr marL="6920544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5pPr>
    <a:lvl6pPr marL="8650688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6pPr>
    <a:lvl7pPr marL="10380824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7pPr>
    <a:lvl8pPr marL="12110963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8pPr>
    <a:lvl9pPr marL="13841096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101" d="100"/>
          <a:sy n="101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241425"/>
            <a:ext cx="50228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1pPr>
    <a:lvl2pPr marL="1730136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2pPr>
    <a:lvl3pPr marL="3460277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3pPr>
    <a:lvl4pPr marL="5190416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4pPr>
    <a:lvl5pPr marL="6920544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5pPr>
    <a:lvl6pPr marL="8650688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6pPr>
    <a:lvl7pPr marL="10380824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7pPr>
    <a:lvl8pPr marL="12110963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8pPr>
    <a:lvl9pPr marL="13841096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241425"/>
            <a:ext cx="50228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6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9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6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7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9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5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4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7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2" r:id="rId1"/>
    <p:sldLayoutId id="2147484623" r:id="rId2"/>
    <p:sldLayoutId id="2147484624" r:id="rId3"/>
    <p:sldLayoutId id="2147484625" r:id="rId4"/>
    <p:sldLayoutId id="2147484626" r:id="rId5"/>
    <p:sldLayoutId id="2147484627" r:id="rId6"/>
    <p:sldLayoutId id="2147484628" r:id="rId7"/>
    <p:sldLayoutId id="2147484629" r:id="rId8"/>
    <p:sldLayoutId id="2147484630" r:id="rId9"/>
    <p:sldLayoutId id="2147484631" r:id="rId10"/>
    <p:sldLayoutId id="2147484632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ounded Rectangle 594"/>
          <p:cNvSpPr/>
          <p:nvPr/>
        </p:nvSpPr>
        <p:spPr>
          <a:xfrm>
            <a:off x="457200" y="9144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lvds_test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8" name="Rectangle 727"/>
          <p:cNvSpPr/>
          <p:nvPr/>
        </p:nvSpPr>
        <p:spPr>
          <a:xfrm>
            <a:off x="2286000" y="2590800"/>
            <a:ext cx="1371600" cy="5029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pll_ctrl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6" name="Rectangle 755"/>
          <p:cNvSpPr/>
          <p:nvPr/>
        </p:nvSpPr>
        <p:spPr>
          <a:xfrm>
            <a:off x="22860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757" name="Straight Connector 756"/>
          <p:cNvCxnSpPr/>
          <p:nvPr/>
        </p:nvCxnSpPr>
        <p:spPr>
          <a:xfrm flipH="1" flipV="1">
            <a:off x="2286000" y="7162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/>
          <p:cNvCxnSpPr/>
          <p:nvPr/>
        </p:nvCxnSpPr>
        <p:spPr>
          <a:xfrm flipH="1">
            <a:off x="2286000" y="723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Rectangle 762"/>
          <p:cNvSpPr/>
          <p:nvPr/>
        </p:nvSpPr>
        <p:spPr>
          <a:xfrm>
            <a:off x="2286000" y="243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i_pll_ctrl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32004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cxnSp>
        <p:nvCxnSpPr>
          <p:cNvPr id="808" name="Straight Connector 807"/>
          <p:cNvCxnSpPr/>
          <p:nvPr/>
        </p:nvCxnSpPr>
        <p:spPr>
          <a:xfrm flipV="1">
            <a:off x="3733800" y="739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" name="Rectangle 808"/>
          <p:cNvSpPr/>
          <p:nvPr/>
        </p:nvSpPr>
        <p:spPr>
          <a:xfrm>
            <a:off x="3733800" y="731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10" name="Rectangle 809"/>
          <p:cNvSpPr/>
          <p:nvPr/>
        </p:nvSpPr>
        <p:spPr>
          <a:xfrm>
            <a:off x="39624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32004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4" name="Pentagon 893"/>
          <p:cNvSpPr/>
          <p:nvPr/>
        </p:nvSpPr>
        <p:spPr>
          <a:xfrm>
            <a:off x="457200" y="8001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895" name="Straight Connector 894"/>
          <p:cNvCxnSpPr/>
          <p:nvPr/>
        </p:nvCxnSpPr>
        <p:spPr>
          <a:xfrm flipV="1">
            <a:off x="762000" y="800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Rectangle 895"/>
          <p:cNvSpPr/>
          <p:nvPr/>
        </p:nvSpPr>
        <p:spPr>
          <a:xfrm>
            <a:off x="762000" y="7924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97" name="Straight Connector 896"/>
          <p:cNvCxnSpPr>
            <a:endCxn id="894" idx="3"/>
          </p:cNvCxnSpPr>
          <p:nvPr/>
        </p:nvCxnSpPr>
        <p:spPr>
          <a:xfrm flipH="1">
            <a:off x="685800" y="8077200"/>
            <a:ext cx="952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/>
          <p:cNvCxnSpPr/>
          <p:nvPr/>
        </p:nvCxnSpPr>
        <p:spPr>
          <a:xfrm flipH="1">
            <a:off x="6858000" y="65532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/>
          <p:cNvCxnSpPr/>
          <p:nvPr/>
        </p:nvCxnSpPr>
        <p:spPr>
          <a:xfrm flipH="1">
            <a:off x="1981200" y="7239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/>
          <p:nvPr/>
        </p:nvCxnSpPr>
        <p:spPr>
          <a:xfrm flipV="1">
            <a:off x="1981200" y="72390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Rectangle 904"/>
          <p:cNvSpPr/>
          <p:nvPr/>
        </p:nvSpPr>
        <p:spPr>
          <a:xfrm>
            <a:off x="1066800" y="792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906" name="Pentagon 905"/>
          <p:cNvSpPr/>
          <p:nvPr/>
        </p:nvSpPr>
        <p:spPr>
          <a:xfrm>
            <a:off x="13258800" y="7086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07" name="Straight Connector 906"/>
          <p:cNvCxnSpPr>
            <a:stCxn id="906" idx="1"/>
            <a:endCxn id="811" idx="3"/>
          </p:cNvCxnSpPr>
          <p:nvPr/>
        </p:nvCxnSpPr>
        <p:spPr>
          <a:xfrm flipH="1">
            <a:off x="3657600" y="7162800"/>
            <a:ext cx="9601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Straight Connector 907"/>
          <p:cNvCxnSpPr/>
          <p:nvPr/>
        </p:nvCxnSpPr>
        <p:spPr>
          <a:xfrm flipV="1">
            <a:off x="13030200" y="708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" name="Rectangle 908"/>
          <p:cNvSpPr/>
          <p:nvPr/>
        </p:nvSpPr>
        <p:spPr>
          <a:xfrm>
            <a:off x="13030200" y="7010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10" name="Rectangle 909"/>
          <p:cNvSpPr/>
          <p:nvPr/>
        </p:nvSpPr>
        <p:spPr>
          <a:xfrm>
            <a:off x="12192000" y="701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DIV32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7772400" y="3048000"/>
            <a:ext cx="1371600" cy="3657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7772400" y="518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flipH="1" flipV="1">
            <a:off x="7772400" y="5257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772400" y="533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7772400" y="495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6868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772400" y="289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i_lvds1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8686800" y="495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45" name="Pentagon 144"/>
          <p:cNvSpPr/>
          <p:nvPr/>
        </p:nvSpPr>
        <p:spPr>
          <a:xfrm>
            <a:off x="13258800" y="4953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46" name="Straight Connector 145"/>
          <p:cNvCxnSpPr>
            <a:stCxn id="145" idx="1"/>
            <a:endCxn id="144" idx="3"/>
          </p:cNvCxnSpPr>
          <p:nvPr/>
        </p:nvCxnSpPr>
        <p:spPr>
          <a:xfrm flipH="1">
            <a:off x="9144000" y="50292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13030200" y="4953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13030200" y="4876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121920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50" name="Pentagon 149"/>
          <p:cNvSpPr/>
          <p:nvPr/>
        </p:nvSpPr>
        <p:spPr>
          <a:xfrm rot="10800000">
            <a:off x="13258800" y="5257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51" name="Straight Connector 150"/>
          <p:cNvCxnSpPr>
            <a:stCxn id="150" idx="3"/>
            <a:endCxn id="140" idx="3"/>
          </p:cNvCxnSpPr>
          <p:nvPr/>
        </p:nvCxnSpPr>
        <p:spPr>
          <a:xfrm flipH="1">
            <a:off x="9144000" y="53340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13030200" y="5257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3030200" y="5181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2192000" y="518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77724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 flipH="1" flipV="1">
            <a:off x="7772400" y="5867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7772400" y="5943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7772400" y="556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7724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7772400" y="6477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7772400" y="6553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77724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200400" y="495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2004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3" name="Straight Connector 172"/>
          <p:cNvCxnSpPr>
            <a:stCxn id="171" idx="3"/>
            <a:endCxn id="139" idx="1"/>
          </p:cNvCxnSpPr>
          <p:nvPr/>
        </p:nvCxnSpPr>
        <p:spPr>
          <a:xfrm>
            <a:off x="3657600" y="50292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3200400" y="556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0" name="Straight Connector 179"/>
          <p:cNvCxnSpPr>
            <a:stCxn id="178" idx="3"/>
            <a:endCxn id="166" idx="1"/>
          </p:cNvCxnSpPr>
          <p:nvPr/>
        </p:nvCxnSpPr>
        <p:spPr>
          <a:xfrm>
            <a:off x="3657600" y="56388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6553200" y="59436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endCxn id="170" idx="1"/>
          </p:cNvCxnSpPr>
          <p:nvPr/>
        </p:nvCxnSpPr>
        <p:spPr>
          <a:xfrm>
            <a:off x="4876800" y="6248400"/>
            <a:ext cx="2895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6553200" y="5943600"/>
            <a:ext cx="0" cy="1219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39624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962400" y="548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962400" y="518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962400" y="701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486400" y="1066800"/>
            <a:ext cx="1371600" cy="3124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button_ctrl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486400" y="91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i_button_ctrl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400800" y="381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CLR_SEQ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400800" y="236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5486400" y="381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0" name="Straight Connector 199"/>
          <p:cNvCxnSpPr/>
          <p:nvPr/>
        </p:nvCxnSpPr>
        <p:spPr>
          <a:xfrm flipH="1" flipV="1">
            <a:off x="5486400" y="388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5486400" y="3962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5486400" y="358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5486400" y="144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5486400" y="175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486400" y="205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" name="Pentagon 205"/>
          <p:cNvSpPr/>
          <p:nvPr/>
        </p:nvSpPr>
        <p:spPr>
          <a:xfrm>
            <a:off x="457200" y="1447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07" name="Straight Connector 206"/>
          <p:cNvCxnSpPr/>
          <p:nvPr/>
        </p:nvCxnSpPr>
        <p:spPr>
          <a:xfrm flipV="1">
            <a:off x="762000" y="1447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762000" y="1371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09" name="Straight Connector 208"/>
          <p:cNvCxnSpPr>
            <a:stCxn id="206" idx="3"/>
            <a:endCxn id="203" idx="1"/>
          </p:cNvCxnSpPr>
          <p:nvPr/>
        </p:nvCxnSpPr>
        <p:spPr>
          <a:xfrm>
            <a:off x="685800" y="1524000"/>
            <a:ext cx="4800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1066800" y="137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1" name="Pentagon 210"/>
          <p:cNvSpPr/>
          <p:nvPr/>
        </p:nvSpPr>
        <p:spPr>
          <a:xfrm>
            <a:off x="457200" y="1752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12" name="Straight Connector 211"/>
          <p:cNvCxnSpPr/>
          <p:nvPr/>
        </p:nvCxnSpPr>
        <p:spPr>
          <a:xfrm flipV="1">
            <a:off x="762000" y="1752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762000" y="1676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14" name="Straight Connector 213"/>
          <p:cNvCxnSpPr>
            <a:stCxn id="211" idx="3"/>
            <a:endCxn id="204" idx="1"/>
          </p:cNvCxnSpPr>
          <p:nvPr/>
        </p:nvCxnSpPr>
        <p:spPr>
          <a:xfrm>
            <a:off x="685800" y="1828800"/>
            <a:ext cx="4800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1066800" y="167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Pentagon 215"/>
          <p:cNvSpPr/>
          <p:nvPr/>
        </p:nvSpPr>
        <p:spPr>
          <a:xfrm>
            <a:off x="457200" y="2057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17" name="Straight Connector 216"/>
          <p:cNvCxnSpPr/>
          <p:nvPr/>
        </p:nvCxnSpPr>
        <p:spPr>
          <a:xfrm flipV="1">
            <a:off x="762000" y="205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762000" y="198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19" name="Straight Connector 218"/>
          <p:cNvCxnSpPr>
            <a:stCxn id="216" idx="3"/>
            <a:endCxn id="205" idx="1"/>
          </p:cNvCxnSpPr>
          <p:nvPr/>
        </p:nvCxnSpPr>
        <p:spPr>
          <a:xfrm>
            <a:off x="685800" y="2133600"/>
            <a:ext cx="4800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66800" y="198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4864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3" name="Straight Connector 222"/>
          <p:cNvCxnSpPr>
            <a:stCxn id="222" idx="1"/>
            <a:endCxn id="227" idx="3"/>
          </p:cNvCxnSpPr>
          <p:nvPr/>
        </p:nvCxnSpPr>
        <p:spPr>
          <a:xfrm flipH="1">
            <a:off x="3657600" y="3352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32004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86400" y="297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0" name="Straight Connector 229"/>
          <p:cNvCxnSpPr>
            <a:stCxn id="229" idx="1"/>
            <a:endCxn id="232" idx="3"/>
          </p:cNvCxnSpPr>
          <p:nvPr/>
        </p:nvCxnSpPr>
        <p:spPr>
          <a:xfrm flipH="1">
            <a:off x="3657600" y="30480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3200400" y="297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7772400" y="381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1" name="Straight Connector 240"/>
          <p:cNvCxnSpPr>
            <a:stCxn id="189" idx="3"/>
            <a:endCxn id="240" idx="1"/>
          </p:cNvCxnSpPr>
          <p:nvPr/>
        </p:nvCxnSpPr>
        <p:spPr>
          <a:xfrm>
            <a:off x="6858000" y="38862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4876800" y="3657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3657600" y="53340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V="1">
            <a:off x="4876800" y="3657600"/>
            <a:ext cx="0" cy="3810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5181600" y="3962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5181600" y="3962400"/>
            <a:ext cx="0" cy="411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3962400" y="289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3962400" y="320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0515600" y="1828800"/>
            <a:ext cx="1371600" cy="25908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handle_7seg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10515600" y="167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i_handle_7seg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10515600" y="236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MAIN_MODE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9" name="Straight Connector 268"/>
          <p:cNvCxnSpPr>
            <a:stCxn id="191" idx="3"/>
            <a:endCxn id="268" idx="1"/>
          </p:cNvCxnSpPr>
          <p:nvPr/>
        </p:nvCxnSpPr>
        <p:spPr>
          <a:xfrm>
            <a:off x="6858000" y="2438400"/>
            <a:ext cx="3657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10515600" y="266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SUB_MODE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3" name="Straight Connector 272"/>
          <p:cNvCxnSpPr/>
          <p:nvPr/>
        </p:nvCxnSpPr>
        <p:spPr>
          <a:xfrm flipV="1">
            <a:off x="4876800" y="2743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4876800" y="2743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>
            <a:off x="5181600" y="2743200"/>
            <a:ext cx="1981200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>
            <a:endCxn id="272" idx="1"/>
          </p:cNvCxnSpPr>
          <p:nvPr/>
        </p:nvCxnSpPr>
        <p:spPr>
          <a:xfrm>
            <a:off x="7162800" y="2743200"/>
            <a:ext cx="3352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105156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10515600" y="358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86868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8686800" y="358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5" name="Straight Connector 294"/>
          <p:cNvCxnSpPr>
            <a:stCxn id="292" idx="3"/>
            <a:endCxn id="288" idx="1"/>
          </p:cNvCxnSpPr>
          <p:nvPr/>
        </p:nvCxnSpPr>
        <p:spPr>
          <a:xfrm>
            <a:off x="9144000" y="33528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293" idx="3"/>
            <a:endCxn id="289" idx="1"/>
          </p:cNvCxnSpPr>
          <p:nvPr/>
        </p:nvCxnSpPr>
        <p:spPr>
          <a:xfrm>
            <a:off x="9144000" y="36576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/>
          <p:cNvSpPr/>
          <p:nvPr/>
        </p:nvSpPr>
        <p:spPr>
          <a:xfrm>
            <a:off x="10515600" y="411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2" name="Straight Connector 301"/>
          <p:cNvCxnSpPr/>
          <p:nvPr/>
        </p:nvCxnSpPr>
        <p:spPr>
          <a:xfrm flipH="1" flipV="1">
            <a:off x="10515600" y="4191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10515600" y="4267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/>
          <p:cNvSpPr/>
          <p:nvPr/>
        </p:nvSpPr>
        <p:spPr>
          <a:xfrm>
            <a:off x="10515600" y="388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1" name="Straight Connector 310"/>
          <p:cNvCxnSpPr/>
          <p:nvPr/>
        </p:nvCxnSpPr>
        <p:spPr>
          <a:xfrm flipV="1">
            <a:off x="6858000" y="6553200"/>
            <a:ext cx="0" cy="1524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H="1">
            <a:off x="10210800" y="4267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10210800" y="4267200"/>
            <a:ext cx="0" cy="3810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endCxn id="765" idx="3"/>
          </p:cNvCxnSpPr>
          <p:nvPr/>
        </p:nvCxnSpPr>
        <p:spPr>
          <a:xfrm flipH="1">
            <a:off x="3657600" y="7467600"/>
            <a:ext cx="624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H="1">
            <a:off x="9906000" y="3962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9906000" y="3962400"/>
            <a:ext cx="0" cy="3505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Pentagon 330"/>
          <p:cNvSpPr/>
          <p:nvPr/>
        </p:nvSpPr>
        <p:spPr>
          <a:xfrm>
            <a:off x="13258800" y="2971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332" name="Rectangle 331"/>
          <p:cNvSpPr/>
          <p:nvPr/>
        </p:nvSpPr>
        <p:spPr>
          <a:xfrm>
            <a:off x="11430000" y="297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114300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4" name="Straight Connector 333"/>
          <p:cNvCxnSpPr>
            <a:stCxn id="331" idx="1"/>
            <a:endCxn id="332" idx="3"/>
          </p:cNvCxnSpPr>
          <p:nvPr/>
        </p:nvCxnSpPr>
        <p:spPr>
          <a:xfrm flipH="1">
            <a:off x="11887200" y="30480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Pentagon 337"/>
          <p:cNvSpPr/>
          <p:nvPr/>
        </p:nvSpPr>
        <p:spPr>
          <a:xfrm>
            <a:off x="13258800" y="3276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39" name="Straight Connector 338"/>
          <p:cNvCxnSpPr>
            <a:stCxn id="338" idx="1"/>
            <a:endCxn id="333" idx="3"/>
          </p:cNvCxnSpPr>
          <p:nvPr/>
        </p:nvCxnSpPr>
        <p:spPr>
          <a:xfrm flipH="1">
            <a:off x="11887200" y="33528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V="1">
            <a:off x="13030200" y="327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13030200" y="3200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3" name="Straight Connector 342"/>
          <p:cNvCxnSpPr/>
          <p:nvPr/>
        </p:nvCxnSpPr>
        <p:spPr>
          <a:xfrm flipV="1">
            <a:off x="13030200" y="2971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/>
          <p:cNvSpPr/>
          <p:nvPr/>
        </p:nvSpPr>
        <p:spPr>
          <a:xfrm>
            <a:off x="13030200" y="2895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12192000" y="289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12192000" y="320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10472</TotalTime>
  <Words>72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739</cp:revision>
  <cp:lastPrinted>2015-08-18T05:01:17Z</cp:lastPrinted>
  <dcterms:created xsi:type="dcterms:W3CDTF">2015-02-20T08:15:49Z</dcterms:created>
  <dcterms:modified xsi:type="dcterms:W3CDTF">2017-10-06T06:40:54Z</dcterms:modified>
</cp:coreProperties>
</file>