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1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1pPr>
    <a:lvl2pPr marL="131605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2pPr>
    <a:lvl3pPr marL="263211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3pPr>
    <a:lvl4pPr marL="394817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4pPr>
    <a:lvl5pPr marL="526422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5pPr>
    <a:lvl6pPr marL="6580286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6pPr>
    <a:lvl7pPr marL="7896342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7pPr>
    <a:lvl8pPr marL="9212400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8pPr>
    <a:lvl9pPr marL="10528454" algn="l" defTabSz="2632116" rtl="0" eaLnBrk="1" latinLnBrk="0" hangingPunct="1">
      <a:defRPr sz="51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131605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263211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394817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526422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6580286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7896342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9212400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10528454" algn="l" defTabSz="2632116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048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Pentagon 100"/>
          <p:cNvSpPr/>
          <p:nvPr/>
        </p:nvSpPr>
        <p:spPr>
          <a:xfrm>
            <a:off x="304800" y="266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2" name="Rectangle 101"/>
          <p:cNvSpPr/>
          <p:nvPr/>
        </p:nvSpPr>
        <p:spPr>
          <a:xfrm>
            <a:off x="1676400" y="24384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752601" y="2666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1828801" y="2666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752600" y="24383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762000" y="2514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81200" y="2514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762000" y="1981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2000" y="1981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1371600" y="190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371600" y="1752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14400" y="1752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8200" y="1676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838200" y="1676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3716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1" idx="3"/>
          </p:cNvCxnSpPr>
          <p:nvPr/>
        </p:nvCxnSpPr>
        <p:spPr>
          <a:xfrm>
            <a:off x="533400" y="27432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371600" y="259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05200" y="25146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505200" y="266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7" idx="1"/>
          </p:cNvCxnSpPr>
          <p:nvPr/>
        </p:nvCxnSpPr>
        <p:spPr>
          <a:xfrm>
            <a:off x="4419600" y="2971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572000" y="2895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505200" y="312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572000" y="3352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19600" y="24384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5052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572000" y="4724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99" name="Straight Connector 198"/>
          <p:cNvCxnSpPr>
            <a:stCxn id="167" idx="3"/>
          </p:cNvCxnSpPr>
          <p:nvPr/>
        </p:nvCxnSpPr>
        <p:spPr>
          <a:xfrm>
            <a:off x="4724400" y="29718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4864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724400" y="3429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486400" y="342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724400" y="48006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4864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562600" y="3048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562600" y="6019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715000" y="6553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915400" y="6096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8991601" y="632456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9067801" y="632456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991600" y="60959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39" name="Trapezoid 238"/>
          <p:cNvSpPr/>
          <p:nvPr/>
        </p:nvSpPr>
        <p:spPr>
          <a:xfrm rot="5400000">
            <a:off x="6781799" y="6096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41" name="Rectangle 240"/>
          <p:cNvSpPr/>
          <p:nvPr/>
        </p:nvSpPr>
        <p:spPr>
          <a:xfrm>
            <a:off x="6934199" y="617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6934199" y="601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4" name="Straight Connector 243"/>
          <p:cNvCxnSpPr/>
          <p:nvPr/>
        </p:nvCxnSpPr>
        <p:spPr>
          <a:xfrm>
            <a:off x="8610600" y="6172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629399" y="632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7" idx="0"/>
          </p:cNvCxnSpPr>
          <p:nvPr/>
        </p:nvCxnSpPr>
        <p:spPr>
          <a:xfrm>
            <a:off x="4648200" y="2743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7010399" y="6324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11" idx="3"/>
          </p:cNvCxnSpPr>
          <p:nvPr/>
        </p:nvCxnSpPr>
        <p:spPr>
          <a:xfrm>
            <a:off x="5867400" y="6629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11" idx="1"/>
          </p:cNvCxnSpPr>
          <p:nvPr/>
        </p:nvCxnSpPr>
        <p:spPr>
          <a:xfrm>
            <a:off x="5562600" y="6629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51054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4196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32’hF731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5720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(sync word)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7848600" y="541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313" name="Straight Connector 312"/>
          <p:cNvCxnSpPr>
            <a:endCxn id="310" idx="0"/>
          </p:cNvCxnSpPr>
          <p:nvPr/>
        </p:nvCxnSpPr>
        <p:spPr>
          <a:xfrm>
            <a:off x="7924800" y="5105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9220200" y="6172199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8001000" y="5486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8077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Trapezoid 323"/>
          <p:cNvSpPr/>
          <p:nvPr/>
        </p:nvSpPr>
        <p:spPr>
          <a:xfrm rot="5400000">
            <a:off x="7696200" y="5943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25" name="Rectangle 324"/>
          <p:cNvSpPr/>
          <p:nvPr/>
        </p:nvSpPr>
        <p:spPr>
          <a:xfrm>
            <a:off x="78486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7848600" y="601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7924800" y="5562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7543800" y="586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7543800" y="51054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7543800" y="51054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6476999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5" name="Straight Connector 334"/>
          <p:cNvCxnSpPr>
            <a:stCxn id="239" idx="0"/>
          </p:cNvCxnSpPr>
          <p:nvPr/>
        </p:nvCxnSpPr>
        <p:spPr>
          <a:xfrm>
            <a:off x="7086599" y="6172200"/>
            <a:ext cx="7620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9525000" y="5105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19600" y="3429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419600" y="4800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581400" y="27432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648200" y="3200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648200" y="4572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3581400" y="32004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581400" y="45720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rapezoid 237"/>
          <p:cNvSpPr/>
          <p:nvPr/>
        </p:nvSpPr>
        <p:spPr>
          <a:xfrm rot="5400000">
            <a:off x="8877300" y="3390900"/>
            <a:ext cx="2743200" cy="838200"/>
          </a:xfrm>
          <a:prstGeom prst="trapezoid">
            <a:avLst>
              <a:gd name="adj" fmla="val 14166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46" name="Rectangle 245"/>
          <p:cNvSpPr/>
          <p:nvPr/>
        </p:nvSpPr>
        <p:spPr>
          <a:xfrm>
            <a:off x="98298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’b10..00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8298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’b?1..00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8298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’b??..?1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4" name="Straight Connector 263"/>
          <p:cNvCxnSpPr>
            <a:endCxn id="211" idx="0"/>
          </p:cNvCxnSpPr>
          <p:nvPr/>
        </p:nvCxnSpPr>
        <p:spPr>
          <a:xfrm>
            <a:off x="5791200" y="60198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9829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9372600" y="4876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92202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2590800" y="1981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Pentagon 290"/>
          <p:cNvSpPr/>
          <p:nvPr/>
        </p:nvSpPr>
        <p:spPr>
          <a:xfrm>
            <a:off x="12192000" y="373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93" name="Straight Connector 292"/>
          <p:cNvCxnSpPr>
            <a:stCxn id="238" idx="0"/>
            <a:endCxn id="291" idx="1"/>
          </p:cNvCxnSpPr>
          <p:nvPr/>
        </p:nvCxnSpPr>
        <p:spPr>
          <a:xfrm>
            <a:off x="10668000" y="3810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Moon 295"/>
          <p:cNvSpPr/>
          <p:nvPr/>
        </p:nvSpPr>
        <p:spPr>
          <a:xfrm rot="10800000">
            <a:off x="10744200" y="6019799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0287000" y="5105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Pentagon 298"/>
          <p:cNvSpPr/>
          <p:nvPr/>
        </p:nvSpPr>
        <p:spPr>
          <a:xfrm>
            <a:off x="12192000" y="60959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00" name="Straight Connector 299"/>
          <p:cNvCxnSpPr>
            <a:stCxn id="296" idx="1"/>
            <a:endCxn id="299" idx="1"/>
          </p:cNvCxnSpPr>
          <p:nvPr/>
        </p:nvCxnSpPr>
        <p:spPr>
          <a:xfrm>
            <a:off x="11049000" y="6172199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09600" y="266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382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601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057400" y="2438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860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din_shift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57401" y="236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66799" y="1676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66800" y="1600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066800" y="1904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66801" y="1828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5052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572000" y="4267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724400" y="43434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486400" y="434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419600" y="4343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48200" y="4114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581400" y="41148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8298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’b??..10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505200" y="3886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419600" y="38862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562600" y="38862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505200" y="358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419600" y="358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562600" y="358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210800" y="358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1963400" y="3733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01400" y="3657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963401" y="3657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338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[63:32]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33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[62:31]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7338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[32:1]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338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5867400" y="5943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67401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0198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sync_comp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1963399" y="6095999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201400" y="6019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963400" y="60197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9296400" y="6095999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296401" y="60197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448800" y="6172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sync_found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Trapezoid 167"/>
          <p:cNvSpPr/>
          <p:nvPr/>
        </p:nvSpPr>
        <p:spPr>
          <a:xfrm rot="5400000">
            <a:off x="8305800" y="6096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9" name="Rectangle 168"/>
          <p:cNvSpPr/>
          <p:nvPr/>
        </p:nvSpPr>
        <p:spPr>
          <a:xfrm>
            <a:off x="8458200" y="601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458200" y="617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2" name="Straight Connector 171"/>
          <p:cNvCxnSpPr>
            <a:stCxn id="324" idx="0"/>
          </p:cNvCxnSpPr>
          <p:nvPr/>
        </p:nvCxnSpPr>
        <p:spPr>
          <a:xfrm>
            <a:off x="8001000" y="6019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8534400" y="63246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Pentagon 175"/>
          <p:cNvSpPr/>
          <p:nvPr/>
        </p:nvSpPr>
        <p:spPr>
          <a:xfrm>
            <a:off x="304800" y="6858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9600" y="6858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382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09601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Connector 180"/>
          <p:cNvCxnSpPr>
            <a:stCxn id="176" idx="3"/>
          </p:cNvCxnSpPr>
          <p:nvPr/>
        </p:nvCxnSpPr>
        <p:spPr>
          <a:xfrm>
            <a:off x="533400" y="6934200"/>
            <a:ext cx="800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153400" y="632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001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Pentagon 189"/>
          <p:cNvSpPr/>
          <p:nvPr/>
        </p:nvSpPr>
        <p:spPr>
          <a:xfrm>
            <a:off x="304800" y="731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6096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09600" y="723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382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97" name="Straight Connector 196"/>
          <p:cNvCxnSpPr>
            <a:stCxn id="190" idx="3"/>
          </p:cNvCxnSpPr>
          <p:nvPr/>
        </p:nvCxnSpPr>
        <p:spPr>
          <a:xfrm>
            <a:off x="533400" y="7391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905000" y="731522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981201" y="7543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2057401" y="7543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981200" y="7315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24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362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221" name="Pentagon 220"/>
          <p:cNvSpPr/>
          <p:nvPr/>
        </p:nvSpPr>
        <p:spPr>
          <a:xfrm>
            <a:off x="304800" y="77724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609600" y="77724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09600" y="76962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8200" y="76962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251" name="Straight Connector 250"/>
          <p:cNvCxnSpPr>
            <a:stCxn id="221" idx="3"/>
          </p:cNvCxnSpPr>
          <p:nvPr/>
        </p:nvCxnSpPr>
        <p:spPr>
          <a:xfrm>
            <a:off x="533400" y="78486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1905000" y="777242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1981201" y="8000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 flipV="1">
            <a:off x="2057401" y="8000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1981200" y="77723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1524000" y="7772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2362200" y="7772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10015</TotalTime>
  <Words>84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685</cp:revision>
  <cp:lastPrinted>2015-08-18T05:01:17Z</cp:lastPrinted>
  <dcterms:created xsi:type="dcterms:W3CDTF">2015-02-20T08:15:49Z</dcterms:created>
  <dcterms:modified xsi:type="dcterms:W3CDTF">2017-09-21T03:26:37Z</dcterms:modified>
</cp:coreProperties>
</file>