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5" r:id="rId1"/>
  </p:sldMasterIdLst>
  <p:notesMasterIdLst>
    <p:notesMasterId r:id="rId3"/>
  </p:notesMasterIdLst>
  <p:sldIdLst>
    <p:sldId id="262" r:id="rId2"/>
  </p:sldIdLst>
  <p:sldSz cx="47548800" cy="32918400"/>
  <p:notesSz cx="6797675" cy="9926638"/>
  <p:defaultTextStyle>
    <a:defPPr>
      <a:defRPr lang="en-US"/>
    </a:defPPr>
    <a:lvl1pPr marL="0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1pPr>
    <a:lvl2pPr marL="2885469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2pPr>
    <a:lvl3pPr marL="5770946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3pPr>
    <a:lvl4pPr marL="8656419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4pPr>
    <a:lvl5pPr marL="11541875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5pPr>
    <a:lvl6pPr marL="14427358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6pPr>
    <a:lvl7pPr marL="17312827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7pPr>
    <a:lvl8pPr marL="20198300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8pPr>
    <a:lvl9pPr marL="23083764" algn="l" defTabSz="5770946" rtl="0" eaLnBrk="1" latinLnBrk="0" hangingPunct="1">
      <a:defRPr sz="113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28" d="100"/>
          <a:sy n="28" d="100"/>
        </p:scale>
        <p:origin x="6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1pPr>
    <a:lvl2pPr marL="2885469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2pPr>
    <a:lvl3pPr marL="5770946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3pPr>
    <a:lvl4pPr marL="8656419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4pPr>
    <a:lvl5pPr marL="11541875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5pPr>
    <a:lvl6pPr marL="14427358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6pPr>
    <a:lvl7pPr marL="17312827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7pPr>
    <a:lvl8pPr marL="20198300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8pPr>
    <a:lvl9pPr marL="23083764" algn="l" defTabSz="5770946" rtl="0" eaLnBrk="1" latinLnBrk="0" hangingPunct="1">
      <a:defRPr sz="75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0" y="5387342"/>
            <a:ext cx="4041648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17289782"/>
            <a:ext cx="356616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27113" y="1752600"/>
            <a:ext cx="1025271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983" y="1752600"/>
            <a:ext cx="3016377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6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8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218" y="8206749"/>
            <a:ext cx="4101084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218" y="22029429"/>
            <a:ext cx="4101084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0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980" y="8763000"/>
            <a:ext cx="2020824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71580" y="8763000"/>
            <a:ext cx="2020824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6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1752607"/>
            <a:ext cx="4101084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178" y="8069582"/>
            <a:ext cx="20115368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178" y="12024360"/>
            <a:ext cx="2011536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1583" y="8069582"/>
            <a:ext cx="20214433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071583" y="12024360"/>
            <a:ext cx="20214433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9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0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2194560"/>
            <a:ext cx="15335726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4433" y="4739647"/>
            <a:ext cx="2407158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3" y="9875520"/>
            <a:ext cx="15335726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2194560"/>
            <a:ext cx="15335726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14433" y="4739647"/>
            <a:ext cx="2407158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3" y="9875520"/>
            <a:ext cx="15335726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9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8980" y="1752607"/>
            <a:ext cx="410108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8980" y="8763000"/>
            <a:ext cx="410108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68980" y="30510487"/>
            <a:ext cx="106984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50540" y="30510487"/>
            <a:ext cx="160477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81340" y="30510487"/>
            <a:ext cx="106984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7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6477000" y="54102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11963400" y="1066801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09" name="Straight Connector 408"/>
          <p:cNvCxnSpPr/>
          <p:nvPr/>
        </p:nvCxnSpPr>
        <p:spPr>
          <a:xfrm flipV="1">
            <a:off x="12039601" y="108965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H="1" flipV="1">
            <a:off x="12115801" y="108965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tangle 410"/>
          <p:cNvSpPr/>
          <p:nvPr/>
        </p:nvSpPr>
        <p:spPr>
          <a:xfrm>
            <a:off x="12039600" y="106679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13" name="Straight Connector 412"/>
          <p:cNvCxnSpPr/>
          <p:nvPr/>
        </p:nvCxnSpPr>
        <p:spPr>
          <a:xfrm>
            <a:off x="11658600" y="96774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11658600" y="10744203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Flowchart: Delay 414"/>
          <p:cNvSpPr/>
          <p:nvPr/>
        </p:nvSpPr>
        <p:spPr>
          <a:xfrm>
            <a:off x="13182600" y="10515638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16" name="Oval 415"/>
          <p:cNvSpPr/>
          <p:nvPr/>
        </p:nvSpPr>
        <p:spPr>
          <a:xfrm>
            <a:off x="13030200" y="10515638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9" name="Straight Connector 418"/>
          <p:cNvCxnSpPr/>
          <p:nvPr/>
        </p:nvCxnSpPr>
        <p:spPr>
          <a:xfrm>
            <a:off x="12268200" y="10744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>
            <a:stCxn id="415" idx="3"/>
          </p:cNvCxnSpPr>
          <p:nvPr/>
        </p:nvCxnSpPr>
        <p:spPr>
          <a:xfrm>
            <a:off x="13487400" y="10668038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flipV="1">
            <a:off x="12344400" y="1066796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/>
          <p:cNvSpPr/>
          <p:nvPr/>
        </p:nvSpPr>
        <p:spPr>
          <a:xfrm>
            <a:off x="12344400" y="1059176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604" name="Straight Connector 603"/>
          <p:cNvCxnSpPr/>
          <p:nvPr/>
        </p:nvCxnSpPr>
        <p:spPr>
          <a:xfrm flipV="1">
            <a:off x="13563600" y="1059183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Rectangle 604"/>
          <p:cNvSpPr/>
          <p:nvPr/>
        </p:nvSpPr>
        <p:spPr>
          <a:xfrm>
            <a:off x="13563600" y="1051563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9" name="Rectangle 618"/>
          <p:cNvSpPr/>
          <p:nvPr/>
        </p:nvSpPr>
        <p:spPr>
          <a:xfrm>
            <a:off x="9601200" y="9296400"/>
            <a:ext cx="9144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0" name="Rectangle 619"/>
          <p:cNvSpPr/>
          <p:nvPr/>
        </p:nvSpPr>
        <p:spPr>
          <a:xfrm>
            <a:off x="9601200" y="960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621" name="Rectangle 620"/>
          <p:cNvSpPr/>
          <p:nvPr/>
        </p:nvSpPr>
        <p:spPr>
          <a:xfrm>
            <a:off x="96012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622" name="Rectangle 621"/>
          <p:cNvSpPr/>
          <p:nvPr/>
        </p:nvSpPr>
        <p:spPr>
          <a:xfrm>
            <a:off x="9601200" y="1028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23" name="Straight Connector 622"/>
          <p:cNvCxnSpPr/>
          <p:nvPr/>
        </p:nvCxnSpPr>
        <p:spPr>
          <a:xfrm flipH="1" flipV="1">
            <a:off x="9601200" y="1036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/>
          <p:cNvCxnSpPr/>
          <p:nvPr/>
        </p:nvCxnSpPr>
        <p:spPr>
          <a:xfrm flipH="1">
            <a:off x="9601200" y="10439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Rectangle 624"/>
          <p:cNvSpPr/>
          <p:nvPr/>
        </p:nvSpPr>
        <p:spPr>
          <a:xfrm>
            <a:off x="9601200" y="1005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26" name="Rectangle 625"/>
          <p:cNvSpPr/>
          <p:nvPr/>
        </p:nvSpPr>
        <p:spPr>
          <a:xfrm>
            <a:off x="10058400" y="960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627" name="Rectangle 626"/>
          <p:cNvSpPr/>
          <p:nvPr/>
        </p:nvSpPr>
        <p:spPr>
          <a:xfrm>
            <a:off x="9601200" y="8839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BW(12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.RV(1’b1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i_dechat_btn1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2" name="Straight Connector 631"/>
          <p:cNvCxnSpPr/>
          <p:nvPr/>
        </p:nvCxnSpPr>
        <p:spPr>
          <a:xfrm>
            <a:off x="10515600" y="96774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>
            <a:stCxn id="635" idx="3"/>
          </p:cNvCxnSpPr>
          <p:nvPr/>
        </p:nvCxnSpPr>
        <p:spPr>
          <a:xfrm>
            <a:off x="7696200" y="9677400"/>
            <a:ext cx="190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Pentagon 634"/>
          <p:cNvSpPr/>
          <p:nvPr/>
        </p:nvSpPr>
        <p:spPr>
          <a:xfrm>
            <a:off x="7467600" y="9601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36" name="Straight Connector 635"/>
          <p:cNvCxnSpPr/>
          <p:nvPr/>
        </p:nvCxnSpPr>
        <p:spPr>
          <a:xfrm flipV="1">
            <a:off x="7772400" y="960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Rectangle 636"/>
          <p:cNvSpPr/>
          <p:nvPr/>
        </p:nvSpPr>
        <p:spPr>
          <a:xfrm>
            <a:off x="7772400" y="952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38" name="Rectangle 637"/>
          <p:cNvSpPr/>
          <p:nvPr/>
        </p:nvSpPr>
        <p:spPr>
          <a:xfrm>
            <a:off x="8077200" y="952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0" name="Pentagon 639"/>
          <p:cNvSpPr/>
          <p:nvPr/>
        </p:nvSpPr>
        <p:spPr>
          <a:xfrm>
            <a:off x="7467600" y="11582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41" name="Straight Connector 640"/>
          <p:cNvCxnSpPr/>
          <p:nvPr/>
        </p:nvCxnSpPr>
        <p:spPr>
          <a:xfrm flipV="1">
            <a:off x="7772400" y="11582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angle 641"/>
          <p:cNvSpPr/>
          <p:nvPr/>
        </p:nvSpPr>
        <p:spPr>
          <a:xfrm>
            <a:off x="7772400" y="11506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43" name="Rectangle 642"/>
          <p:cNvSpPr/>
          <p:nvPr/>
        </p:nvSpPr>
        <p:spPr>
          <a:xfrm>
            <a:off x="8077200" y="1150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5" name="Pentagon 644"/>
          <p:cNvSpPr/>
          <p:nvPr/>
        </p:nvSpPr>
        <p:spPr>
          <a:xfrm>
            <a:off x="7467600" y="13563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46" name="Straight Connector 645"/>
          <p:cNvCxnSpPr/>
          <p:nvPr/>
        </p:nvCxnSpPr>
        <p:spPr>
          <a:xfrm flipV="1">
            <a:off x="7772400" y="13563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Rectangle 646"/>
          <p:cNvSpPr/>
          <p:nvPr/>
        </p:nvSpPr>
        <p:spPr>
          <a:xfrm>
            <a:off x="7772400" y="13487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8077200" y="1348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6" name="Rectangle 695"/>
          <p:cNvSpPr/>
          <p:nvPr/>
        </p:nvSpPr>
        <p:spPr>
          <a:xfrm>
            <a:off x="9601200" y="11277600"/>
            <a:ext cx="9144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9601200" y="1158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729" name="Rectangle 728"/>
          <p:cNvSpPr/>
          <p:nvPr/>
        </p:nvSpPr>
        <p:spPr>
          <a:xfrm>
            <a:off x="9601200" y="1181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747" name="Rectangle 746"/>
          <p:cNvSpPr/>
          <p:nvPr/>
        </p:nvSpPr>
        <p:spPr>
          <a:xfrm>
            <a:off x="9601200" y="1226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55" name="Straight Connector 754"/>
          <p:cNvCxnSpPr/>
          <p:nvPr/>
        </p:nvCxnSpPr>
        <p:spPr>
          <a:xfrm flipH="1" flipV="1">
            <a:off x="9601200" y="1234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Connector 755"/>
          <p:cNvCxnSpPr/>
          <p:nvPr/>
        </p:nvCxnSpPr>
        <p:spPr>
          <a:xfrm flipH="1">
            <a:off x="9601200" y="1242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Rectangle 756"/>
          <p:cNvSpPr/>
          <p:nvPr/>
        </p:nvSpPr>
        <p:spPr>
          <a:xfrm>
            <a:off x="9601200" y="1203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758" name="Rectangle 757"/>
          <p:cNvSpPr/>
          <p:nvPr/>
        </p:nvSpPr>
        <p:spPr>
          <a:xfrm>
            <a:off x="10058400" y="1158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759" name="Rectangle 758"/>
          <p:cNvSpPr/>
          <p:nvPr/>
        </p:nvSpPr>
        <p:spPr>
          <a:xfrm>
            <a:off x="9601200" y="1082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BW(12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.RV(1’b1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i_dechat_btn2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0" name="Straight Connector 759"/>
          <p:cNvCxnSpPr/>
          <p:nvPr/>
        </p:nvCxnSpPr>
        <p:spPr>
          <a:xfrm>
            <a:off x="7696200" y="11658600"/>
            <a:ext cx="190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Rectangle 762"/>
          <p:cNvSpPr/>
          <p:nvPr/>
        </p:nvSpPr>
        <p:spPr>
          <a:xfrm>
            <a:off x="9601200" y="13258800"/>
            <a:ext cx="9144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4" name="Rectangle 763"/>
          <p:cNvSpPr/>
          <p:nvPr/>
        </p:nvSpPr>
        <p:spPr>
          <a:xfrm>
            <a:off x="9601200" y="1356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765" name="Rectangle 764"/>
          <p:cNvSpPr/>
          <p:nvPr/>
        </p:nvSpPr>
        <p:spPr>
          <a:xfrm>
            <a:off x="9601200" y="1379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766" name="Rectangle 765"/>
          <p:cNvSpPr/>
          <p:nvPr/>
        </p:nvSpPr>
        <p:spPr>
          <a:xfrm>
            <a:off x="9601200" y="1424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67" name="Straight Connector 766"/>
          <p:cNvCxnSpPr/>
          <p:nvPr/>
        </p:nvCxnSpPr>
        <p:spPr>
          <a:xfrm flipH="1" flipV="1">
            <a:off x="9601200" y="14325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/>
          <p:cNvCxnSpPr/>
          <p:nvPr/>
        </p:nvCxnSpPr>
        <p:spPr>
          <a:xfrm flipH="1">
            <a:off x="9601200" y="1440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Rectangle 792"/>
          <p:cNvSpPr/>
          <p:nvPr/>
        </p:nvSpPr>
        <p:spPr>
          <a:xfrm>
            <a:off x="9601200" y="1402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794" name="Rectangle 793"/>
          <p:cNvSpPr/>
          <p:nvPr/>
        </p:nvSpPr>
        <p:spPr>
          <a:xfrm>
            <a:off x="10058400" y="1356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797" name="Rectangle 796"/>
          <p:cNvSpPr/>
          <p:nvPr/>
        </p:nvSpPr>
        <p:spPr>
          <a:xfrm>
            <a:off x="9601200" y="12801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BW(12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.RV(1’b1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i_dechat_btn3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8" name="Straight Connector 807"/>
          <p:cNvCxnSpPr/>
          <p:nvPr/>
        </p:nvCxnSpPr>
        <p:spPr>
          <a:xfrm>
            <a:off x="7696200" y="13639800"/>
            <a:ext cx="190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Flowchart: Delay 808"/>
          <p:cNvSpPr/>
          <p:nvPr/>
        </p:nvSpPr>
        <p:spPr>
          <a:xfrm>
            <a:off x="13182600" y="10058438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10" name="Oval 809"/>
          <p:cNvSpPr/>
          <p:nvPr/>
        </p:nvSpPr>
        <p:spPr>
          <a:xfrm>
            <a:off x="13030200" y="10210838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1" name="Straight Connector 810"/>
          <p:cNvCxnSpPr>
            <a:stCxn id="809" idx="3"/>
          </p:cNvCxnSpPr>
          <p:nvPr/>
        </p:nvCxnSpPr>
        <p:spPr>
          <a:xfrm>
            <a:off x="13487400" y="10210838"/>
            <a:ext cx="525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/>
          <p:cNvCxnSpPr/>
          <p:nvPr/>
        </p:nvCxnSpPr>
        <p:spPr>
          <a:xfrm flipV="1">
            <a:off x="13563600" y="1013463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13563600" y="1005843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23" name="Straight Connector 822"/>
          <p:cNvCxnSpPr/>
          <p:nvPr/>
        </p:nvCxnSpPr>
        <p:spPr>
          <a:xfrm>
            <a:off x="12801600" y="96774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/>
          <p:cNvCxnSpPr/>
          <p:nvPr/>
        </p:nvCxnSpPr>
        <p:spPr>
          <a:xfrm>
            <a:off x="12801600" y="105918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/>
          <p:cNvCxnSpPr/>
          <p:nvPr/>
        </p:nvCxnSpPr>
        <p:spPr>
          <a:xfrm>
            <a:off x="12649200" y="102870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/>
          <p:cNvCxnSpPr/>
          <p:nvPr/>
        </p:nvCxnSpPr>
        <p:spPr>
          <a:xfrm flipV="1">
            <a:off x="12649200" y="102870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12801600" y="101346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 flipV="1">
            <a:off x="10591800" y="960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Rectangle 829"/>
          <p:cNvSpPr/>
          <p:nvPr/>
        </p:nvSpPr>
        <p:spPr>
          <a:xfrm>
            <a:off x="10591800" y="952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31" name="Rectangle 830"/>
          <p:cNvSpPr/>
          <p:nvPr/>
        </p:nvSpPr>
        <p:spPr>
          <a:xfrm>
            <a:off x="10820400" y="952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btn_1_d1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2" name="Rectangle 831"/>
          <p:cNvSpPr/>
          <p:nvPr/>
        </p:nvSpPr>
        <p:spPr>
          <a:xfrm>
            <a:off x="12420600" y="1074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btn_1_d2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3" name="Rectangle 832"/>
          <p:cNvSpPr/>
          <p:nvPr/>
        </p:nvSpPr>
        <p:spPr>
          <a:xfrm>
            <a:off x="13792200" y="1005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btn_1_rise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4" name="Rectangle 833"/>
          <p:cNvSpPr/>
          <p:nvPr/>
        </p:nvSpPr>
        <p:spPr>
          <a:xfrm>
            <a:off x="13792200" y="1051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btn_1_fall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5" name="Rectangle 834"/>
          <p:cNvSpPr/>
          <p:nvPr/>
        </p:nvSpPr>
        <p:spPr>
          <a:xfrm>
            <a:off x="11963400" y="1264921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836" name="Straight Connector 835"/>
          <p:cNvCxnSpPr/>
          <p:nvPr/>
        </p:nvCxnSpPr>
        <p:spPr>
          <a:xfrm flipV="1">
            <a:off x="12039601" y="128777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 flipH="1" flipV="1">
            <a:off x="12115801" y="128777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Rectangle 837"/>
          <p:cNvSpPr/>
          <p:nvPr/>
        </p:nvSpPr>
        <p:spPr>
          <a:xfrm>
            <a:off x="12039600" y="126491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857" name="Straight Connector 856"/>
          <p:cNvCxnSpPr/>
          <p:nvPr/>
        </p:nvCxnSpPr>
        <p:spPr>
          <a:xfrm>
            <a:off x="11658600" y="116586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Straight Connector 857"/>
          <p:cNvCxnSpPr/>
          <p:nvPr/>
        </p:nvCxnSpPr>
        <p:spPr>
          <a:xfrm>
            <a:off x="11658600" y="12725403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9" name="Flowchart: Delay 858"/>
          <p:cNvSpPr/>
          <p:nvPr/>
        </p:nvSpPr>
        <p:spPr>
          <a:xfrm>
            <a:off x="13182600" y="12496838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60" name="Oval 859"/>
          <p:cNvSpPr/>
          <p:nvPr/>
        </p:nvSpPr>
        <p:spPr>
          <a:xfrm>
            <a:off x="13030200" y="12496838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1" name="Straight Connector 860"/>
          <p:cNvCxnSpPr/>
          <p:nvPr/>
        </p:nvCxnSpPr>
        <p:spPr>
          <a:xfrm>
            <a:off x="12268200" y="127254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Straight Connector 861"/>
          <p:cNvCxnSpPr>
            <a:stCxn id="859" idx="3"/>
          </p:cNvCxnSpPr>
          <p:nvPr/>
        </p:nvCxnSpPr>
        <p:spPr>
          <a:xfrm>
            <a:off x="13487400" y="12649238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Straight Connector 862"/>
          <p:cNvCxnSpPr/>
          <p:nvPr/>
        </p:nvCxnSpPr>
        <p:spPr>
          <a:xfrm flipV="1">
            <a:off x="12344400" y="1264916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Rectangle 863"/>
          <p:cNvSpPr/>
          <p:nvPr/>
        </p:nvSpPr>
        <p:spPr>
          <a:xfrm>
            <a:off x="12344400" y="1257296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65" name="Straight Connector 864"/>
          <p:cNvCxnSpPr/>
          <p:nvPr/>
        </p:nvCxnSpPr>
        <p:spPr>
          <a:xfrm flipV="1">
            <a:off x="13563600" y="1257303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Rectangle 865"/>
          <p:cNvSpPr/>
          <p:nvPr/>
        </p:nvSpPr>
        <p:spPr>
          <a:xfrm>
            <a:off x="13563600" y="1249683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67" name="Straight Connector 866"/>
          <p:cNvCxnSpPr/>
          <p:nvPr/>
        </p:nvCxnSpPr>
        <p:spPr>
          <a:xfrm>
            <a:off x="10515600" y="11658600"/>
            <a:ext cx="487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Flowchart: Delay 867"/>
          <p:cNvSpPr/>
          <p:nvPr/>
        </p:nvSpPr>
        <p:spPr>
          <a:xfrm>
            <a:off x="13182600" y="12039638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69" name="Oval 868"/>
          <p:cNvSpPr/>
          <p:nvPr/>
        </p:nvSpPr>
        <p:spPr>
          <a:xfrm>
            <a:off x="13030200" y="12192038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0" name="Straight Connector 869"/>
          <p:cNvCxnSpPr>
            <a:stCxn id="868" idx="3"/>
          </p:cNvCxnSpPr>
          <p:nvPr/>
        </p:nvCxnSpPr>
        <p:spPr>
          <a:xfrm flipV="1">
            <a:off x="13487400" y="12192000"/>
            <a:ext cx="4267200" cy="3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/>
          <p:cNvCxnSpPr/>
          <p:nvPr/>
        </p:nvCxnSpPr>
        <p:spPr>
          <a:xfrm flipV="1">
            <a:off x="13563600" y="1211583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2" name="Rectangle 871"/>
          <p:cNvSpPr/>
          <p:nvPr/>
        </p:nvSpPr>
        <p:spPr>
          <a:xfrm>
            <a:off x="13563600" y="1203963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73" name="Straight Connector 872"/>
          <p:cNvCxnSpPr/>
          <p:nvPr/>
        </p:nvCxnSpPr>
        <p:spPr>
          <a:xfrm>
            <a:off x="12801600" y="116586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/>
          <p:cNvCxnSpPr/>
          <p:nvPr/>
        </p:nvCxnSpPr>
        <p:spPr>
          <a:xfrm>
            <a:off x="12801600" y="125730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/>
          <p:cNvCxnSpPr/>
          <p:nvPr/>
        </p:nvCxnSpPr>
        <p:spPr>
          <a:xfrm>
            <a:off x="12649200" y="122682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/>
          <p:cNvCxnSpPr/>
          <p:nvPr/>
        </p:nvCxnSpPr>
        <p:spPr>
          <a:xfrm flipV="1">
            <a:off x="12649200" y="122682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/>
          <p:nvPr/>
        </p:nvCxnSpPr>
        <p:spPr>
          <a:xfrm>
            <a:off x="12801600" y="121158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/>
          <p:cNvCxnSpPr/>
          <p:nvPr/>
        </p:nvCxnSpPr>
        <p:spPr>
          <a:xfrm flipV="1">
            <a:off x="10591800" y="11582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9" name="Rectangle 878"/>
          <p:cNvSpPr/>
          <p:nvPr/>
        </p:nvSpPr>
        <p:spPr>
          <a:xfrm>
            <a:off x="10591800" y="11506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80" name="Rectangle 879"/>
          <p:cNvSpPr/>
          <p:nvPr/>
        </p:nvSpPr>
        <p:spPr>
          <a:xfrm>
            <a:off x="10820400" y="1150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btn_2_d1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12420600" y="1272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btn_2_d2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2" name="Rectangle 881"/>
          <p:cNvSpPr/>
          <p:nvPr/>
        </p:nvSpPr>
        <p:spPr>
          <a:xfrm>
            <a:off x="13792200" y="1203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btn_2_rise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3" name="Rectangle 882"/>
          <p:cNvSpPr/>
          <p:nvPr/>
        </p:nvSpPr>
        <p:spPr>
          <a:xfrm>
            <a:off x="13792200" y="1249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btn_2_fall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4" name="Rectangle 883"/>
          <p:cNvSpPr/>
          <p:nvPr/>
        </p:nvSpPr>
        <p:spPr>
          <a:xfrm>
            <a:off x="11963400" y="1463041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885" name="Straight Connector 884"/>
          <p:cNvCxnSpPr/>
          <p:nvPr/>
        </p:nvCxnSpPr>
        <p:spPr>
          <a:xfrm flipV="1">
            <a:off x="12039601" y="148589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/>
          <p:cNvCxnSpPr/>
          <p:nvPr/>
        </p:nvCxnSpPr>
        <p:spPr>
          <a:xfrm flipH="1" flipV="1">
            <a:off x="12115801" y="148589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Rectangle 886"/>
          <p:cNvSpPr/>
          <p:nvPr/>
        </p:nvSpPr>
        <p:spPr>
          <a:xfrm>
            <a:off x="12039600" y="146303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888" name="Straight Connector 887"/>
          <p:cNvCxnSpPr/>
          <p:nvPr/>
        </p:nvCxnSpPr>
        <p:spPr>
          <a:xfrm>
            <a:off x="11658600" y="136398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/>
          <p:cNvCxnSpPr/>
          <p:nvPr/>
        </p:nvCxnSpPr>
        <p:spPr>
          <a:xfrm>
            <a:off x="11658600" y="14706603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0" name="Flowchart: Delay 889"/>
          <p:cNvSpPr/>
          <p:nvPr/>
        </p:nvSpPr>
        <p:spPr>
          <a:xfrm>
            <a:off x="13182600" y="14478038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91" name="Oval 890"/>
          <p:cNvSpPr/>
          <p:nvPr/>
        </p:nvSpPr>
        <p:spPr>
          <a:xfrm>
            <a:off x="13030200" y="14478038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2" name="Straight Connector 891"/>
          <p:cNvCxnSpPr/>
          <p:nvPr/>
        </p:nvCxnSpPr>
        <p:spPr>
          <a:xfrm>
            <a:off x="12268200" y="14706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890" idx="3"/>
          </p:cNvCxnSpPr>
          <p:nvPr/>
        </p:nvCxnSpPr>
        <p:spPr>
          <a:xfrm>
            <a:off x="13487400" y="14630438"/>
            <a:ext cx="175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/>
          <p:nvPr/>
        </p:nvCxnSpPr>
        <p:spPr>
          <a:xfrm flipV="1">
            <a:off x="12344400" y="1463036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5" name="Rectangle 894"/>
          <p:cNvSpPr/>
          <p:nvPr/>
        </p:nvSpPr>
        <p:spPr>
          <a:xfrm>
            <a:off x="12344400" y="1455416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96" name="Straight Connector 895"/>
          <p:cNvCxnSpPr/>
          <p:nvPr/>
        </p:nvCxnSpPr>
        <p:spPr>
          <a:xfrm flipV="1">
            <a:off x="13563600" y="1455423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7" name="Rectangle 896"/>
          <p:cNvSpPr/>
          <p:nvPr/>
        </p:nvSpPr>
        <p:spPr>
          <a:xfrm>
            <a:off x="13563600" y="1447803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98" name="Straight Connector 897"/>
          <p:cNvCxnSpPr/>
          <p:nvPr/>
        </p:nvCxnSpPr>
        <p:spPr>
          <a:xfrm>
            <a:off x="10515600" y="136398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9" name="Flowchart: Delay 898"/>
          <p:cNvSpPr/>
          <p:nvPr/>
        </p:nvSpPr>
        <p:spPr>
          <a:xfrm>
            <a:off x="13182600" y="14020838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00" name="Oval 899"/>
          <p:cNvSpPr/>
          <p:nvPr/>
        </p:nvSpPr>
        <p:spPr>
          <a:xfrm>
            <a:off x="13030200" y="14173238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1" name="Straight Connector 900"/>
          <p:cNvCxnSpPr>
            <a:stCxn id="899" idx="3"/>
          </p:cNvCxnSpPr>
          <p:nvPr/>
        </p:nvCxnSpPr>
        <p:spPr>
          <a:xfrm>
            <a:off x="13487400" y="14173238"/>
            <a:ext cx="175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/>
          <p:cNvCxnSpPr/>
          <p:nvPr/>
        </p:nvCxnSpPr>
        <p:spPr>
          <a:xfrm flipV="1">
            <a:off x="13563600" y="1409703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Rectangle 902"/>
          <p:cNvSpPr/>
          <p:nvPr/>
        </p:nvSpPr>
        <p:spPr>
          <a:xfrm>
            <a:off x="13563600" y="1402083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04" name="Straight Connector 903"/>
          <p:cNvCxnSpPr/>
          <p:nvPr/>
        </p:nvCxnSpPr>
        <p:spPr>
          <a:xfrm>
            <a:off x="12801600" y="136398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Straight Connector 904"/>
          <p:cNvCxnSpPr/>
          <p:nvPr/>
        </p:nvCxnSpPr>
        <p:spPr>
          <a:xfrm>
            <a:off x="12801600" y="145542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/>
          <p:cNvCxnSpPr/>
          <p:nvPr/>
        </p:nvCxnSpPr>
        <p:spPr>
          <a:xfrm>
            <a:off x="12649200" y="142494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Straight Connector 906"/>
          <p:cNvCxnSpPr/>
          <p:nvPr/>
        </p:nvCxnSpPr>
        <p:spPr>
          <a:xfrm flipV="1">
            <a:off x="12649200" y="142494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Straight Connector 907"/>
          <p:cNvCxnSpPr/>
          <p:nvPr/>
        </p:nvCxnSpPr>
        <p:spPr>
          <a:xfrm>
            <a:off x="12801600" y="140970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Straight Connector 908"/>
          <p:cNvCxnSpPr/>
          <p:nvPr/>
        </p:nvCxnSpPr>
        <p:spPr>
          <a:xfrm flipV="1">
            <a:off x="10591800" y="13563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" name="Rectangle 909"/>
          <p:cNvSpPr/>
          <p:nvPr/>
        </p:nvSpPr>
        <p:spPr>
          <a:xfrm>
            <a:off x="10591800" y="13487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11" name="Rectangle 910"/>
          <p:cNvSpPr/>
          <p:nvPr/>
        </p:nvSpPr>
        <p:spPr>
          <a:xfrm>
            <a:off x="10820400" y="1348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btn_3_d1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0" name="Rectangle 959"/>
          <p:cNvSpPr/>
          <p:nvPr/>
        </p:nvSpPr>
        <p:spPr>
          <a:xfrm>
            <a:off x="12420600" y="1470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btn_3_d2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9" name="Rectangle 978"/>
          <p:cNvSpPr/>
          <p:nvPr/>
        </p:nvSpPr>
        <p:spPr>
          <a:xfrm>
            <a:off x="13792200" y="1402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btn_3_rise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5" name="Rectangle 994"/>
          <p:cNvSpPr/>
          <p:nvPr/>
        </p:nvSpPr>
        <p:spPr>
          <a:xfrm>
            <a:off x="13792200" y="1447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btn_3_fall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6" name="Rounded Rectangle 995"/>
          <p:cNvSpPr/>
          <p:nvPr/>
        </p:nvSpPr>
        <p:spPr>
          <a:xfrm>
            <a:off x="15849600" y="5105400"/>
            <a:ext cx="914400" cy="304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MODE10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4" name="Rectangle 1123"/>
          <p:cNvSpPr/>
          <p:nvPr/>
        </p:nvSpPr>
        <p:spPr>
          <a:xfrm>
            <a:off x="14478000" y="7010400"/>
            <a:ext cx="609600" cy="609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</p:txBody>
      </p:sp>
      <p:sp>
        <p:nvSpPr>
          <p:cNvPr id="1125" name="Rounded Rectangle 1124"/>
          <p:cNvSpPr/>
          <p:nvPr/>
        </p:nvSpPr>
        <p:spPr>
          <a:xfrm>
            <a:off x="15849600" y="4038600"/>
            <a:ext cx="914400" cy="304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26" name="Straight Connector 1125"/>
          <p:cNvCxnSpPr>
            <a:stCxn id="1125" idx="2"/>
            <a:endCxn id="996" idx="0"/>
          </p:cNvCxnSpPr>
          <p:nvPr/>
        </p:nvCxnSpPr>
        <p:spPr>
          <a:xfrm>
            <a:off x="16306800" y="43434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/>
          <p:cNvCxnSpPr/>
          <p:nvPr/>
        </p:nvCxnSpPr>
        <p:spPr>
          <a:xfrm>
            <a:off x="16687800" y="3886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/>
          <p:cNvCxnSpPr/>
          <p:nvPr/>
        </p:nvCxnSpPr>
        <p:spPr>
          <a:xfrm>
            <a:off x="16764000" y="4114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/>
          <p:cNvCxnSpPr/>
          <p:nvPr/>
        </p:nvCxnSpPr>
        <p:spPr>
          <a:xfrm flipV="1">
            <a:off x="16916400" y="38862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/>
          <p:cNvCxnSpPr/>
          <p:nvPr/>
        </p:nvCxnSpPr>
        <p:spPr>
          <a:xfrm flipH="1">
            <a:off x="16687800" y="38862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" name="Rectangle 1130"/>
          <p:cNvSpPr/>
          <p:nvPr/>
        </p:nvSpPr>
        <p:spPr>
          <a:xfrm>
            <a:off x="167640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1168" name="Rectangle 1167"/>
          <p:cNvSpPr/>
          <p:nvPr/>
        </p:nvSpPr>
        <p:spPr>
          <a:xfrm>
            <a:off x="16306800" y="449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btn1_d1 &amp;&amp; btn2_fall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btn2_d1 &amp;&amp; btn1_fall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69" name="Straight Connector 1168"/>
          <p:cNvCxnSpPr/>
          <p:nvPr/>
        </p:nvCxnSpPr>
        <p:spPr>
          <a:xfrm>
            <a:off x="16687800" y="4953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Straight Connector 1169"/>
          <p:cNvCxnSpPr/>
          <p:nvPr/>
        </p:nvCxnSpPr>
        <p:spPr>
          <a:xfrm>
            <a:off x="16764000" y="51816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Straight Connector 1170"/>
          <p:cNvCxnSpPr/>
          <p:nvPr/>
        </p:nvCxnSpPr>
        <p:spPr>
          <a:xfrm flipV="1">
            <a:off x="16916400" y="4953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Connector 1171"/>
          <p:cNvCxnSpPr/>
          <p:nvPr/>
        </p:nvCxnSpPr>
        <p:spPr>
          <a:xfrm flipH="1">
            <a:off x="16687800" y="49530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3" name="Rectangle 1172"/>
          <p:cNvSpPr/>
          <p:nvPr/>
        </p:nvSpPr>
        <p:spPr>
          <a:xfrm>
            <a:off x="167640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1174" name="Straight Connector 1173"/>
          <p:cNvCxnSpPr/>
          <p:nvPr/>
        </p:nvCxnSpPr>
        <p:spPr>
          <a:xfrm flipH="1">
            <a:off x="15697200" y="5257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Straight Connector 1174"/>
          <p:cNvCxnSpPr/>
          <p:nvPr/>
        </p:nvCxnSpPr>
        <p:spPr>
          <a:xfrm>
            <a:off x="15697200" y="41910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traight Connector 1175"/>
          <p:cNvCxnSpPr/>
          <p:nvPr/>
        </p:nvCxnSpPr>
        <p:spPr>
          <a:xfrm flipV="1">
            <a:off x="15697200" y="41910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Rectangle 1176"/>
          <p:cNvSpPr/>
          <p:nvPr/>
        </p:nvSpPr>
        <p:spPr>
          <a:xfrm>
            <a:off x="14401800" y="457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!btn1_d1 &amp;&amp; !btn2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78" name="Straight Connector 1177"/>
          <p:cNvCxnSpPr/>
          <p:nvPr/>
        </p:nvCxnSpPr>
        <p:spPr>
          <a:xfrm flipV="1">
            <a:off x="14630400" y="92964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9" name="Straight Connector 1178"/>
          <p:cNvCxnSpPr/>
          <p:nvPr/>
        </p:nvCxnSpPr>
        <p:spPr>
          <a:xfrm flipV="1">
            <a:off x="14706600" y="92964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Straight Connector 1179"/>
          <p:cNvCxnSpPr/>
          <p:nvPr/>
        </p:nvCxnSpPr>
        <p:spPr>
          <a:xfrm flipV="1">
            <a:off x="14782800" y="9296400"/>
            <a:ext cx="0" cy="2362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1" name="Straight Connector 1180"/>
          <p:cNvCxnSpPr/>
          <p:nvPr/>
        </p:nvCxnSpPr>
        <p:spPr>
          <a:xfrm flipV="1">
            <a:off x="14859000" y="9296400"/>
            <a:ext cx="0" cy="3352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2" name="Rectangle 1181"/>
          <p:cNvSpPr/>
          <p:nvPr/>
        </p:nvSpPr>
        <p:spPr>
          <a:xfrm>
            <a:off x="19964400" y="739141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183" name="Straight Connector 1182"/>
          <p:cNvCxnSpPr/>
          <p:nvPr/>
        </p:nvCxnSpPr>
        <p:spPr>
          <a:xfrm flipV="1">
            <a:off x="20040601" y="76199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Straight Connector 1183"/>
          <p:cNvCxnSpPr/>
          <p:nvPr/>
        </p:nvCxnSpPr>
        <p:spPr>
          <a:xfrm flipH="1" flipV="1">
            <a:off x="20116801" y="761995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Rectangle 1184"/>
          <p:cNvSpPr/>
          <p:nvPr/>
        </p:nvSpPr>
        <p:spPr>
          <a:xfrm>
            <a:off x="20040600" y="73913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186" name="Straight Connector 1185"/>
          <p:cNvCxnSpPr/>
          <p:nvPr/>
        </p:nvCxnSpPr>
        <p:spPr>
          <a:xfrm flipV="1">
            <a:off x="20345400" y="739136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Rectangle 1186"/>
          <p:cNvSpPr/>
          <p:nvPr/>
        </p:nvSpPr>
        <p:spPr>
          <a:xfrm>
            <a:off x="20345400" y="731516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88" name="Rectangle 1187"/>
          <p:cNvSpPr/>
          <p:nvPr/>
        </p:nvSpPr>
        <p:spPr>
          <a:xfrm>
            <a:off x="206502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89" name="Straight Connector 1188"/>
          <p:cNvCxnSpPr/>
          <p:nvPr/>
        </p:nvCxnSpPr>
        <p:spPr>
          <a:xfrm>
            <a:off x="20269200" y="7467600"/>
            <a:ext cx="175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Straight Connector 1189"/>
          <p:cNvCxnSpPr/>
          <p:nvPr/>
        </p:nvCxnSpPr>
        <p:spPr>
          <a:xfrm>
            <a:off x="15087600" y="7467600"/>
            <a:ext cx="487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Straight Connector 1190"/>
          <p:cNvCxnSpPr/>
          <p:nvPr/>
        </p:nvCxnSpPr>
        <p:spPr>
          <a:xfrm flipV="1">
            <a:off x="15163800" y="739136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2" name="Rectangle 1191"/>
          <p:cNvSpPr/>
          <p:nvPr/>
        </p:nvSpPr>
        <p:spPr>
          <a:xfrm>
            <a:off x="15163800" y="731516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93" name="Rectangle 1192"/>
          <p:cNvSpPr/>
          <p:nvPr/>
        </p:nvSpPr>
        <p:spPr>
          <a:xfrm>
            <a:off x="189738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94" name="Straight Connector 1193"/>
          <p:cNvCxnSpPr/>
          <p:nvPr/>
        </p:nvCxnSpPr>
        <p:spPr>
          <a:xfrm flipV="1">
            <a:off x="20574000" y="7162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Straight Connector 1194"/>
          <p:cNvCxnSpPr/>
          <p:nvPr/>
        </p:nvCxnSpPr>
        <p:spPr>
          <a:xfrm flipH="1">
            <a:off x="15087600" y="7162800"/>
            <a:ext cx="548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Straight Connector 1195"/>
          <p:cNvCxnSpPr/>
          <p:nvPr/>
        </p:nvCxnSpPr>
        <p:spPr>
          <a:xfrm flipV="1">
            <a:off x="19964400" y="7772400"/>
            <a:ext cx="762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7" name="Rectangle 1196"/>
          <p:cNvSpPr/>
          <p:nvPr/>
        </p:nvSpPr>
        <p:spPr>
          <a:xfrm>
            <a:off x="19583400" y="792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-&gt;MODE1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8" name="Rectangle 1197"/>
          <p:cNvSpPr/>
          <p:nvPr/>
        </p:nvSpPr>
        <p:spPr>
          <a:xfrm>
            <a:off x="11887200" y="5486400"/>
            <a:ext cx="1981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localparam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MODE1  = 1’d0,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MODE10 = 1’b1;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0" name="Flowchart: Delay 1199"/>
          <p:cNvSpPr/>
          <p:nvPr/>
        </p:nvSpPr>
        <p:spPr>
          <a:xfrm rot="5400000">
            <a:off x="19354800" y="89916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201" name="Rectangle 1200"/>
          <p:cNvSpPr/>
          <p:nvPr/>
        </p:nvSpPr>
        <p:spPr>
          <a:xfrm>
            <a:off x="19354800" y="8382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202" name="Straight Connector 1201"/>
          <p:cNvCxnSpPr>
            <a:endCxn id="1201" idx="1"/>
          </p:cNvCxnSpPr>
          <p:nvPr/>
        </p:nvCxnSpPr>
        <p:spPr>
          <a:xfrm>
            <a:off x="19050000" y="8458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3" name="Rectangle 1202"/>
          <p:cNvSpPr/>
          <p:nvPr/>
        </p:nvSpPr>
        <p:spPr>
          <a:xfrm>
            <a:off x="187452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04" name="Straight Connector 1203"/>
          <p:cNvCxnSpPr>
            <a:endCxn id="1201" idx="0"/>
          </p:cNvCxnSpPr>
          <p:nvPr/>
        </p:nvCxnSpPr>
        <p:spPr>
          <a:xfrm>
            <a:off x="19431000" y="74676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5" name="Straight Connector 1204"/>
          <p:cNvCxnSpPr>
            <a:stCxn id="1201" idx="2"/>
          </p:cNvCxnSpPr>
          <p:nvPr/>
        </p:nvCxnSpPr>
        <p:spPr>
          <a:xfrm>
            <a:off x="19431000" y="85344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6" name="Rectangle 1205"/>
          <p:cNvSpPr/>
          <p:nvPr/>
        </p:nvSpPr>
        <p:spPr>
          <a:xfrm>
            <a:off x="20650200" y="8382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207" name="Straight Connector 1206"/>
          <p:cNvCxnSpPr/>
          <p:nvPr/>
        </p:nvCxnSpPr>
        <p:spPr>
          <a:xfrm>
            <a:off x="19583400" y="8686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Straight Connector 1207"/>
          <p:cNvCxnSpPr>
            <a:stCxn id="1206" idx="2"/>
          </p:cNvCxnSpPr>
          <p:nvPr/>
        </p:nvCxnSpPr>
        <p:spPr>
          <a:xfrm>
            <a:off x="20726400" y="8534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Connector 1208"/>
          <p:cNvCxnSpPr/>
          <p:nvPr/>
        </p:nvCxnSpPr>
        <p:spPr>
          <a:xfrm flipH="1">
            <a:off x="19583400" y="86868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Straight Connector 1209"/>
          <p:cNvCxnSpPr>
            <a:endCxn id="1206" idx="1"/>
          </p:cNvCxnSpPr>
          <p:nvPr/>
        </p:nvCxnSpPr>
        <p:spPr>
          <a:xfrm>
            <a:off x="20345400" y="8458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Straight Connector 1210"/>
          <p:cNvCxnSpPr>
            <a:endCxn id="1206" idx="0"/>
          </p:cNvCxnSpPr>
          <p:nvPr/>
        </p:nvCxnSpPr>
        <p:spPr>
          <a:xfrm>
            <a:off x="20726400" y="74676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2" name="Rectangle 1211"/>
          <p:cNvSpPr/>
          <p:nvPr/>
        </p:nvSpPr>
        <p:spPr>
          <a:xfrm>
            <a:off x="200406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3" name="Rectangle 1212"/>
          <p:cNvSpPr/>
          <p:nvPr/>
        </p:nvSpPr>
        <p:spPr>
          <a:xfrm>
            <a:off x="22479000" y="159258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214" name="Straight Connector 1213"/>
          <p:cNvCxnSpPr/>
          <p:nvPr/>
        </p:nvCxnSpPr>
        <p:spPr>
          <a:xfrm flipV="1">
            <a:off x="22555201" y="1615434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Straight Connector 1214"/>
          <p:cNvCxnSpPr/>
          <p:nvPr/>
        </p:nvCxnSpPr>
        <p:spPr>
          <a:xfrm flipH="1" flipV="1">
            <a:off x="22631401" y="1615434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6" name="Rectangle 1215"/>
          <p:cNvSpPr/>
          <p:nvPr/>
        </p:nvSpPr>
        <p:spPr>
          <a:xfrm>
            <a:off x="22555200" y="1592575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217" name="Trapezoid 1216"/>
          <p:cNvSpPr/>
          <p:nvPr/>
        </p:nvSpPr>
        <p:spPr>
          <a:xfrm rot="5400000">
            <a:off x="21869400" y="15925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218" name="Rectangle 1217"/>
          <p:cNvSpPr/>
          <p:nvPr/>
        </p:nvSpPr>
        <p:spPr>
          <a:xfrm>
            <a:off x="22021800" y="16002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19" name="Rectangle 1218"/>
          <p:cNvSpPr/>
          <p:nvPr/>
        </p:nvSpPr>
        <p:spPr>
          <a:xfrm>
            <a:off x="22021800" y="15849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220" name="Straight Connector 1219"/>
          <p:cNvCxnSpPr/>
          <p:nvPr/>
        </p:nvCxnSpPr>
        <p:spPr>
          <a:xfrm>
            <a:off x="22783800" y="160020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1" name="Rectangle 1220"/>
          <p:cNvSpPr/>
          <p:nvPr/>
        </p:nvSpPr>
        <p:spPr>
          <a:xfrm rot="16200000">
            <a:off x="21488400" y="16459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1222" name="Trapezoid 1221"/>
          <p:cNvSpPr/>
          <p:nvPr/>
        </p:nvSpPr>
        <p:spPr>
          <a:xfrm rot="5400000">
            <a:off x="20878800" y="16078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223" name="Rectangle 1222"/>
          <p:cNvSpPr/>
          <p:nvPr/>
        </p:nvSpPr>
        <p:spPr>
          <a:xfrm>
            <a:off x="21031200" y="16002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24" name="Rectangle 1223"/>
          <p:cNvSpPr/>
          <p:nvPr/>
        </p:nvSpPr>
        <p:spPr>
          <a:xfrm>
            <a:off x="21031200" y="16154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226" name="Straight Connector 1225"/>
          <p:cNvCxnSpPr>
            <a:stCxn id="1217" idx="0"/>
          </p:cNvCxnSpPr>
          <p:nvPr/>
        </p:nvCxnSpPr>
        <p:spPr>
          <a:xfrm>
            <a:off x="22174200" y="16002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7" name="Straight Connector 1226"/>
          <p:cNvCxnSpPr/>
          <p:nvPr/>
        </p:nvCxnSpPr>
        <p:spPr>
          <a:xfrm>
            <a:off x="21717000" y="15849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8" name="Rectangle 1227"/>
          <p:cNvSpPr/>
          <p:nvPr/>
        </p:nvSpPr>
        <p:spPr>
          <a:xfrm>
            <a:off x="21412200" y="1569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29" name="Straight Connector 1228"/>
          <p:cNvCxnSpPr>
            <a:stCxn id="1222" idx="0"/>
          </p:cNvCxnSpPr>
          <p:nvPr/>
        </p:nvCxnSpPr>
        <p:spPr>
          <a:xfrm>
            <a:off x="21183600" y="161544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" name="Straight Connector 1229"/>
          <p:cNvCxnSpPr/>
          <p:nvPr/>
        </p:nvCxnSpPr>
        <p:spPr>
          <a:xfrm flipV="1">
            <a:off x="22098000" y="161544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" name="Straight Connector 1230"/>
          <p:cNvCxnSpPr/>
          <p:nvPr/>
        </p:nvCxnSpPr>
        <p:spPr>
          <a:xfrm>
            <a:off x="21793200" y="16611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Straight Connector 1231"/>
          <p:cNvCxnSpPr/>
          <p:nvPr/>
        </p:nvCxnSpPr>
        <p:spPr>
          <a:xfrm>
            <a:off x="20802600" y="163068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Straight Connector 1232"/>
          <p:cNvCxnSpPr/>
          <p:nvPr/>
        </p:nvCxnSpPr>
        <p:spPr>
          <a:xfrm>
            <a:off x="20497800" y="16687800"/>
            <a:ext cx="99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Straight Connector 1234"/>
          <p:cNvCxnSpPr/>
          <p:nvPr/>
        </p:nvCxnSpPr>
        <p:spPr>
          <a:xfrm flipV="1">
            <a:off x="20802600" y="163068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6" name="Straight Connector 1235"/>
          <p:cNvCxnSpPr/>
          <p:nvPr/>
        </p:nvCxnSpPr>
        <p:spPr>
          <a:xfrm>
            <a:off x="21336000" y="161544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7" name="Straight Connector 1236"/>
          <p:cNvCxnSpPr/>
          <p:nvPr/>
        </p:nvCxnSpPr>
        <p:spPr>
          <a:xfrm>
            <a:off x="21336000" y="165354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8" name="Straight Connector 1237"/>
          <p:cNvCxnSpPr>
            <a:stCxn id="1294" idx="0"/>
          </p:cNvCxnSpPr>
          <p:nvPr/>
        </p:nvCxnSpPr>
        <p:spPr>
          <a:xfrm>
            <a:off x="19583400" y="16002000"/>
            <a:ext cx="144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0" name="Straight Connector 1239"/>
          <p:cNvCxnSpPr/>
          <p:nvPr/>
        </p:nvCxnSpPr>
        <p:spPr>
          <a:xfrm flipV="1">
            <a:off x="20193000" y="1592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1" name="Straight Connector 1240"/>
          <p:cNvCxnSpPr/>
          <p:nvPr/>
        </p:nvCxnSpPr>
        <p:spPr>
          <a:xfrm flipV="1">
            <a:off x="20269200" y="15773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2" name="Straight Connector 1241"/>
          <p:cNvCxnSpPr/>
          <p:nvPr/>
        </p:nvCxnSpPr>
        <p:spPr>
          <a:xfrm>
            <a:off x="20269200" y="157734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" name="Straight Connector 1242"/>
          <p:cNvCxnSpPr/>
          <p:nvPr/>
        </p:nvCxnSpPr>
        <p:spPr>
          <a:xfrm>
            <a:off x="21107400" y="15773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4" name="Straight Connector 1243"/>
          <p:cNvCxnSpPr/>
          <p:nvPr/>
        </p:nvCxnSpPr>
        <p:spPr>
          <a:xfrm flipV="1">
            <a:off x="20421600" y="15697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5" name="Rectangle 1244"/>
          <p:cNvSpPr/>
          <p:nvPr/>
        </p:nvSpPr>
        <p:spPr>
          <a:xfrm>
            <a:off x="20421600" y="15621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246" name="Straight Connector 1245"/>
          <p:cNvCxnSpPr/>
          <p:nvPr/>
        </p:nvCxnSpPr>
        <p:spPr>
          <a:xfrm flipV="1">
            <a:off x="20421600" y="15925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7" name="Rectangle 1246"/>
          <p:cNvSpPr/>
          <p:nvPr/>
        </p:nvSpPr>
        <p:spPr>
          <a:xfrm>
            <a:off x="20421600" y="15849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8" name="Trapezoid 1247"/>
          <p:cNvSpPr/>
          <p:nvPr/>
        </p:nvSpPr>
        <p:spPr>
          <a:xfrm rot="5400000">
            <a:off x="18516600" y="15773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249" name="Rectangle 1248"/>
          <p:cNvSpPr/>
          <p:nvPr/>
        </p:nvSpPr>
        <p:spPr>
          <a:xfrm>
            <a:off x="18669000" y="15697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50" name="Rectangle 1249"/>
          <p:cNvSpPr/>
          <p:nvPr/>
        </p:nvSpPr>
        <p:spPr>
          <a:xfrm>
            <a:off x="18669000" y="15849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55" name="Trapezoid 1254"/>
          <p:cNvSpPr/>
          <p:nvPr/>
        </p:nvSpPr>
        <p:spPr>
          <a:xfrm rot="5400000">
            <a:off x="16306800" y="15163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256" name="Rectangle 1255"/>
          <p:cNvSpPr/>
          <p:nvPr/>
        </p:nvSpPr>
        <p:spPr>
          <a:xfrm>
            <a:off x="16459200" y="15240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57" name="Rectangle 1256"/>
          <p:cNvSpPr/>
          <p:nvPr/>
        </p:nvSpPr>
        <p:spPr>
          <a:xfrm>
            <a:off x="16459200" y="15087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258" name="Straight Connector 1257"/>
          <p:cNvCxnSpPr/>
          <p:nvPr/>
        </p:nvCxnSpPr>
        <p:spPr>
          <a:xfrm>
            <a:off x="16154400" y="15087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" name="Rectangle 1258"/>
          <p:cNvSpPr/>
          <p:nvPr/>
        </p:nvSpPr>
        <p:spPr>
          <a:xfrm>
            <a:off x="15849600" y="1493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60" name="Straight Connector 1259"/>
          <p:cNvCxnSpPr/>
          <p:nvPr/>
        </p:nvCxnSpPr>
        <p:spPr>
          <a:xfrm>
            <a:off x="16154400" y="15392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1" name="Rectangle 1260"/>
          <p:cNvSpPr/>
          <p:nvPr/>
        </p:nvSpPr>
        <p:spPr>
          <a:xfrm>
            <a:off x="15849600" y="1524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’d10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2" name="Trapezoid 1261"/>
          <p:cNvSpPr/>
          <p:nvPr/>
        </p:nvSpPr>
        <p:spPr>
          <a:xfrm rot="5400000">
            <a:off x="16306800" y="162306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263" name="Rectangle 1262"/>
          <p:cNvSpPr/>
          <p:nvPr/>
        </p:nvSpPr>
        <p:spPr>
          <a:xfrm>
            <a:off x="16459200" y="16306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64" name="Rectangle 1263"/>
          <p:cNvSpPr/>
          <p:nvPr/>
        </p:nvSpPr>
        <p:spPr>
          <a:xfrm>
            <a:off x="16459200" y="16154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265" name="Straight Connector 1264"/>
          <p:cNvCxnSpPr/>
          <p:nvPr/>
        </p:nvCxnSpPr>
        <p:spPr>
          <a:xfrm>
            <a:off x="16154400" y="16154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6" name="Rectangle 1265"/>
          <p:cNvSpPr/>
          <p:nvPr/>
        </p:nvSpPr>
        <p:spPr>
          <a:xfrm>
            <a:off x="15849600" y="1600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67" name="Straight Connector 1266"/>
          <p:cNvCxnSpPr/>
          <p:nvPr/>
        </p:nvCxnSpPr>
        <p:spPr>
          <a:xfrm>
            <a:off x="16154400" y="16459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8" name="Rectangle 1267"/>
          <p:cNvSpPr/>
          <p:nvPr/>
        </p:nvSpPr>
        <p:spPr>
          <a:xfrm>
            <a:off x="15849600" y="1630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’d10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9" name="Rectangle 1268"/>
          <p:cNvSpPr/>
          <p:nvPr/>
        </p:nvSpPr>
        <p:spPr>
          <a:xfrm>
            <a:off x="18211800" y="15925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70" name="Straight Connector 1269"/>
          <p:cNvCxnSpPr>
            <a:stCxn id="1269" idx="3"/>
          </p:cNvCxnSpPr>
          <p:nvPr/>
        </p:nvCxnSpPr>
        <p:spPr>
          <a:xfrm>
            <a:off x="18364200" y="16002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1" name="Straight Connector 1270"/>
          <p:cNvCxnSpPr/>
          <p:nvPr/>
        </p:nvCxnSpPr>
        <p:spPr>
          <a:xfrm>
            <a:off x="17830800" y="156972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2" name="Trapezoid 1271"/>
          <p:cNvSpPr/>
          <p:nvPr/>
        </p:nvSpPr>
        <p:spPr>
          <a:xfrm rot="5400000">
            <a:off x="17526000" y="15621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273" name="Rectangle 1272"/>
          <p:cNvSpPr/>
          <p:nvPr/>
        </p:nvSpPr>
        <p:spPr>
          <a:xfrm>
            <a:off x="17678400" y="15697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74" name="Rectangle 1273"/>
          <p:cNvSpPr/>
          <p:nvPr/>
        </p:nvSpPr>
        <p:spPr>
          <a:xfrm>
            <a:off x="17678400" y="15544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75" name="Rectangle 1274"/>
          <p:cNvSpPr/>
          <p:nvPr/>
        </p:nvSpPr>
        <p:spPr>
          <a:xfrm>
            <a:off x="17221200" y="154686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76" name="Straight Connector 1275"/>
          <p:cNvCxnSpPr>
            <a:stCxn id="1275" idx="3"/>
          </p:cNvCxnSpPr>
          <p:nvPr/>
        </p:nvCxnSpPr>
        <p:spPr>
          <a:xfrm>
            <a:off x="17373600" y="15544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/>
          <p:cNvCxnSpPr/>
          <p:nvPr/>
        </p:nvCxnSpPr>
        <p:spPr>
          <a:xfrm>
            <a:off x="23088600" y="160020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9" name="Straight Connector 1278"/>
          <p:cNvCxnSpPr/>
          <p:nvPr/>
        </p:nvCxnSpPr>
        <p:spPr>
          <a:xfrm flipH="1">
            <a:off x="16916400" y="16840200"/>
            <a:ext cx="6172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Straight Connector 1279"/>
          <p:cNvCxnSpPr/>
          <p:nvPr/>
        </p:nvCxnSpPr>
        <p:spPr>
          <a:xfrm>
            <a:off x="16916400" y="15849600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1280"/>
          <p:cNvCxnSpPr/>
          <p:nvPr/>
        </p:nvCxnSpPr>
        <p:spPr>
          <a:xfrm>
            <a:off x="16916400" y="16002000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Connector 1282"/>
          <p:cNvCxnSpPr/>
          <p:nvPr/>
        </p:nvCxnSpPr>
        <p:spPr>
          <a:xfrm flipV="1">
            <a:off x="16916400" y="15544800"/>
            <a:ext cx="0" cy="1295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/>
          <p:cNvCxnSpPr>
            <a:endCxn id="1275" idx="1"/>
          </p:cNvCxnSpPr>
          <p:nvPr/>
        </p:nvCxnSpPr>
        <p:spPr>
          <a:xfrm>
            <a:off x="16916400" y="15544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Connector 1284"/>
          <p:cNvCxnSpPr/>
          <p:nvPr/>
        </p:nvCxnSpPr>
        <p:spPr>
          <a:xfrm flipV="1">
            <a:off x="18288000" y="160782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6" name="Straight Connector 1285"/>
          <p:cNvCxnSpPr/>
          <p:nvPr/>
        </p:nvCxnSpPr>
        <p:spPr>
          <a:xfrm>
            <a:off x="17297400" y="15240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Connector 1286"/>
          <p:cNvCxnSpPr>
            <a:endCxn id="1255" idx="0"/>
          </p:cNvCxnSpPr>
          <p:nvPr/>
        </p:nvCxnSpPr>
        <p:spPr>
          <a:xfrm flipH="1">
            <a:off x="16611600" y="15240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Straight Connector 1288"/>
          <p:cNvCxnSpPr/>
          <p:nvPr/>
        </p:nvCxnSpPr>
        <p:spPr>
          <a:xfrm flipH="1">
            <a:off x="16611600" y="163068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0" name="Rectangle 1289"/>
          <p:cNvSpPr/>
          <p:nvPr/>
        </p:nvSpPr>
        <p:spPr>
          <a:xfrm>
            <a:off x="18288000" y="16078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91" name="Straight Connector 1290"/>
          <p:cNvCxnSpPr/>
          <p:nvPr/>
        </p:nvCxnSpPr>
        <p:spPr>
          <a:xfrm>
            <a:off x="16535400" y="96774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2" name="Straight Connector 1291"/>
          <p:cNvCxnSpPr/>
          <p:nvPr/>
        </p:nvCxnSpPr>
        <p:spPr>
          <a:xfrm flipV="1">
            <a:off x="17754600" y="15849600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Straight Connector 1292"/>
          <p:cNvCxnSpPr/>
          <p:nvPr/>
        </p:nvCxnSpPr>
        <p:spPr>
          <a:xfrm>
            <a:off x="18745200" y="15011400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4" name="Trapezoid 1293"/>
          <p:cNvSpPr/>
          <p:nvPr/>
        </p:nvSpPr>
        <p:spPr>
          <a:xfrm rot="5400000">
            <a:off x="19278600" y="15925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295" name="Rectangle 1294"/>
          <p:cNvSpPr/>
          <p:nvPr/>
        </p:nvSpPr>
        <p:spPr>
          <a:xfrm>
            <a:off x="19431000" y="15849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96" name="Rectangle 1295"/>
          <p:cNvSpPr/>
          <p:nvPr/>
        </p:nvSpPr>
        <p:spPr>
          <a:xfrm>
            <a:off x="19431000" y="16002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297" name="Straight Connector 1296"/>
          <p:cNvCxnSpPr/>
          <p:nvPr/>
        </p:nvCxnSpPr>
        <p:spPr>
          <a:xfrm>
            <a:off x="19202400" y="161544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Connector 1297"/>
          <p:cNvCxnSpPr/>
          <p:nvPr/>
        </p:nvCxnSpPr>
        <p:spPr>
          <a:xfrm flipV="1">
            <a:off x="19202400" y="16154400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9" name="Straight Connector 1298"/>
          <p:cNvCxnSpPr>
            <a:stCxn id="1248" idx="0"/>
          </p:cNvCxnSpPr>
          <p:nvPr/>
        </p:nvCxnSpPr>
        <p:spPr>
          <a:xfrm>
            <a:off x="18821400" y="15849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Connector 1299"/>
          <p:cNvCxnSpPr>
            <a:stCxn id="1200" idx="3"/>
          </p:cNvCxnSpPr>
          <p:nvPr/>
        </p:nvCxnSpPr>
        <p:spPr>
          <a:xfrm>
            <a:off x="19507200" y="9296400"/>
            <a:ext cx="0" cy="1752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10700</TotalTime>
  <Words>152</Words>
  <Application>Microsoft Office PowerPoint</Application>
  <PresentationFormat>Custom</PresentationFormat>
  <Paragraphs>108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740</cp:revision>
  <cp:lastPrinted>2015-08-18T05:01:17Z</cp:lastPrinted>
  <dcterms:created xsi:type="dcterms:W3CDTF">2015-02-20T08:15:49Z</dcterms:created>
  <dcterms:modified xsi:type="dcterms:W3CDTF">2017-10-02T08:24:39Z</dcterms:modified>
</cp:coreProperties>
</file>