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3"/>
  </p:notesMasterIdLst>
  <p:sldIdLst>
    <p:sldId id="262" r:id="rId2"/>
  </p:sldIdLst>
  <p:sldSz cx="18288000" cy="12801600"/>
  <p:notesSz cx="6797675" cy="9926638"/>
  <p:defaultTextStyle>
    <a:defPPr>
      <a:defRPr lang="en-US"/>
    </a:defPPr>
    <a:lvl1pPr marL="0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1pPr>
    <a:lvl2pPr marL="2820045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2pPr>
    <a:lvl3pPr marL="5640098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3pPr>
    <a:lvl4pPr marL="8460147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4pPr>
    <a:lvl5pPr marL="11280179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5pPr>
    <a:lvl6pPr marL="14100237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6pPr>
    <a:lvl7pPr marL="16920282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7pPr>
    <a:lvl8pPr marL="19740331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8pPr>
    <a:lvl9pPr marL="22560371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73" d="100"/>
          <a:sy n="73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1241425"/>
            <a:ext cx="47847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1pPr>
    <a:lvl2pPr marL="2820045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2pPr>
    <a:lvl3pPr marL="5640098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3pPr>
    <a:lvl4pPr marL="8460147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4pPr>
    <a:lvl5pPr marL="11280179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5pPr>
    <a:lvl6pPr marL="14100237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6pPr>
    <a:lvl7pPr marL="16920282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7pPr>
    <a:lvl8pPr marL="19740331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8pPr>
    <a:lvl9pPr marL="22560371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1241425"/>
            <a:ext cx="47847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5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entagon 574"/>
          <p:cNvSpPr/>
          <p:nvPr/>
        </p:nvSpPr>
        <p:spPr>
          <a:xfrm>
            <a:off x="15620999" y="906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4" name="Rounded Rectangle 133"/>
          <p:cNvSpPr/>
          <p:nvPr/>
        </p:nvSpPr>
        <p:spPr>
          <a:xfrm>
            <a:off x="2438400" y="685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error_count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>
            <a:stCxn id="475" idx="0"/>
          </p:cNvCxnSpPr>
          <p:nvPr/>
        </p:nvCxnSpPr>
        <p:spPr>
          <a:xfrm>
            <a:off x="13030200" y="10515572"/>
            <a:ext cx="3048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3335000" y="104394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3411201" y="10667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13487401" y="10667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3411200" y="10439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077200" y="10439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188" name="Straight Connector 187"/>
          <p:cNvCxnSpPr>
            <a:endCxn id="187" idx="2"/>
          </p:cNvCxnSpPr>
          <p:nvPr/>
        </p:nvCxnSpPr>
        <p:spPr>
          <a:xfrm flipV="1">
            <a:off x="8153400" y="105918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7467600" y="1036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6’d1</a:t>
            </a:r>
          </a:p>
        </p:txBody>
      </p:sp>
      <p:cxnSp>
        <p:nvCxnSpPr>
          <p:cNvPr id="196" name="Straight Connector 195"/>
          <p:cNvCxnSpPr>
            <a:endCxn id="187" idx="1"/>
          </p:cNvCxnSpPr>
          <p:nvPr/>
        </p:nvCxnSpPr>
        <p:spPr>
          <a:xfrm>
            <a:off x="7772400" y="1051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639800" y="10515572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8153400" y="110490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4554200" y="10515572"/>
            <a:ext cx="0" cy="5334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rapezoid 128"/>
          <p:cNvSpPr/>
          <p:nvPr/>
        </p:nvSpPr>
        <p:spPr>
          <a:xfrm rot="5400000">
            <a:off x="8534400" y="10591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30" name="Rectangle 129"/>
          <p:cNvSpPr/>
          <p:nvPr/>
        </p:nvSpPr>
        <p:spPr>
          <a:xfrm>
            <a:off x="8686800" y="10515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686800" y="1066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5" name="Straight Connector 134"/>
          <p:cNvCxnSpPr>
            <a:stCxn id="187" idx="3"/>
          </p:cNvCxnSpPr>
          <p:nvPr/>
        </p:nvCxnSpPr>
        <p:spPr>
          <a:xfrm>
            <a:off x="8229600" y="10515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484" idx="3"/>
          </p:cNvCxnSpPr>
          <p:nvPr/>
        </p:nvCxnSpPr>
        <p:spPr>
          <a:xfrm>
            <a:off x="8763000" y="101346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575" idx="1"/>
          </p:cNvCxnSpPr>
          <p:nvPr/>
        </p:nvCxnSpPr>
        <p:spPr>
          <a:xfrm>
            <a:off x="13639805" y="9144000"/>
            <a:ext cx="1981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5392399" y="9067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4706599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Pentagon 160"/>
          <p:cNvSpPr/>
          <p:nvPr/>
        </p:nvSpPr>
        <p:spPr>
          <a:xfrm rot="10800000">
            <a:off x="15621000" y="76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70" name="Straight Connector 169"/>
          <p:cNvCxnSpPr>
            <a:stCxn id="161" idx="3"/>
          </p:cNvCxnSpPr>
          <p:nvPr/>
        </p:nvCxnSpPr>
        <p:spPr>
          <a:xfrm flipH="1">
            <a:off x="5943600" y="838200"/>
            <a:ext cx="967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15392400" y="762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4706600" y="68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392400" y="68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Pentagon 192"/>
          <p:cNvSpPr/>
          <p:nvPr/>
        </p:nvSpPr>
        <p:spPr>
          <a:xfrm>
            <a:off x="15620999" y="1219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4" name="Straight Connector 193"/>
          <p:cNvCxnSpPr>
            <a:endCxn id="193" idx="1"/>
          </p:cNvCxnSpPr>
          <p:nvPr/>
        </p:nvCxnSpPr>
        <p:spPr>
          <a:xfrm>
            <a:off x="13639805" y="1295400"/>
            <a:ext cx="1981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5392399" y="1219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4706599" y="114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392400" y="114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29718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3429000" y="40386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3429000" y="51054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2" name="Straight Connector 201"/>
          <p:cNvCxnSpPr>
            <a:stCxn id="7" idx="2"/>
            <a:endCxn id="200" idx="0"/>
          </p:cNvCxnSpPr>
          <p:nvPr/>
        </p:nvCxnSpPr>
        <p:spPr>
          <a:xfrm>
            <a:off x="3886200" y="32766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00" idx="2"/>
            <a:endCxn id="201" idx="0"/>
          </p:cNvCxnSpPr>
          <p:nvPr/>
        </p:nvCxnSpPr>
        <p:spPr>
          <a:xfrm>
            <a:off x="3886200" y="43434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3886200" y="3352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86200" y="4419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4267200" y="4953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343400" y="5181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4495800" y="4953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4267200" y="4953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43434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0" name="Straight Connector 229"/>
          <p:cNvCxnSpPr>
            <a:stCxn id="201" idx="1"/>
          </p:cNvCxnSpPr>
          <p:nvPr/>
        </p:nvCxnSpPr>
        <p:spPr>
          <a:xfrm flipH="1">
            <a:off x="3276600" y="5257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7" idx="1"/>
          </p:cNvCxnSpPr>
          <p:nvPr/>
        </p:nvCxnSpPr>
        <p:spPr>
          <a:xfrm>
            <a:off x="3276600" y="3124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3276600" y="31242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2362200" y="51054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>
            <a:off x="4267200" y="3886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4343400" y="4114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4495800" y="3886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4267200" y="3886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43434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4267200" y="2819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343400" y="30480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4495800" y="2819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4267200" y="2819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43434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5638800" y="1828800"/>
            <a:ext cx="609600" cy="990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6248400" y="2667000"/>
            <a:ext cx="6629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13335000" y="24384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49" name="Straight Connector 248"/>
          <p:cNvCxnSpPr/>
          <p:nvPr/>
        </p:nvCxnSpPr>
        <p:spPr>
          <a:xfrm flipV="1">
            <a:off x="13411201" y="2666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 flipV="1">
            <a:off x="13487401" y="2666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13411200" y="2438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6324600" y="259077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6324601" y="251457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6553200" y="251457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14554200" y="20574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13716000" y="243837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3716001" y="236217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3944600" y="236217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6" name="Straight Connector 275"/>
          <p:cNvCxnSpPr>
            <a:endCxn id="478" idx="0"/>
          </p:cNvCxnSpPr>
          <p:nvPr/>
        </p:nvCxnSpPr>
        <p:spPr>
          <a:xfrm>
            <a:off x="8686800" y="2667000"/>
            <a:ext cx="0" cy="6858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13639800" y="2514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8305800" y="3276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2" name="Straight Connector 291"/>
          <p:cNvCxnSpPr>
            <a:endCxn id="282" idx="3"/>
          </p:cNvCxnSpPr>
          <p:nvPr/>
        </p:nvCxnSpPr>
        <p:spPr>
          <a:xfrm flipH="1">
            <a:off x="8458200" y="3352800"/>
            <a:ext cx="609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5400000">
            <a:off x="5867404" y="3657605"/>
            <a:ext cx="1523999" cy="1066799"/>
          </a:xfrm>
          <a:prstGeom prst="trapezoid">
            <a:avLst>
              <a:gd name="adj" fmla="val 1412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02" name="Rectangle 301"/>
          <p:cNvSpPr/>
          <p:nvPr/>
        </p:nvSpPr>
        <p:spPr>
          <a:xfrm>
            <a:off x="6096001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096001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6096001" y="426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6096001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1" name="Straight Connector 310"/>
          <p:cNvCxnSpPr/>
          <p:nvPr/>
        </p:nvCxnSpPr>
        <p:spPr>
          <a:xfrm>
            <a:off x="5181600" y="3733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53340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10‘d255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4" name="Straight Connector 313"/>
          <p:cNvCxnSpPr/>
          <p:nvPr/>
        </p:nvCxnSpPr>
        <p:spPr>
          <a:xfrm>
            <a:off x="5181600" y="4038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53340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6" name="Straight Connector 315"/>
          <p:cNvCxnSpPr/>
          <p:nvPr/>
        </p:nvCxnSpPr>
        <p:spPr>
          <a:xfrm>
            <a:off x="5181600" y="4343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3340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10‘d1023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5181600" y="4648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53340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2" name="Straight Connector 321"/>
          <p:cNvCxnSpPr>
            <a:stCxn id="300" idx="0"/>
          </p:cNvCxnSpPr>
          <p:nvPr/>
        </p:nvCxnSpPr>
        <p:spPr>
          <a:xfrm>
            <a:off x="7162798" y="4191000"/>
            <a:ext cx="11430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6629400" y="2667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13335000" y="426724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13411201" y="449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 flipV="1">
            <a:off x="13487401" y="449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134112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7924800" y="4419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7315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3" name="Straight Connector 332"/>
          <p:cNvCxnSpPr>
            <a:endCxn id="329" idx="2"/>
          </p:cNvCxnSpPr>
          <p:nvPr/>
        </p:nvCxnSpPr>
        <p:spPr>
          <a:xfrm flipV="1">
            <a:off x="8001000" y="45720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329" idx="3"/>
          </p:cNvCxnSpPr>
          <p:nvPr/>
        </p:nvCxnSpPr>
        <p:spPr>
          <a:xfrm>
            <a:off x="8077200" y="4495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>
            <a:off x="8001000" y="5029200"/>
            <a:ext cx="670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4706600" y="1905000"/>
            <a:ext cx="0" cy="312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rapezoid 344"/>
          <p:cNvSpPr/>
          <p:nvPr/>
        </p:nvSpPr>
        <p:spPr>
          <a:xfrm rot="5400000">
            <a:off x="8153400" y="4267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46" name="Rectangle 345"/>
          <p:cNvSpPr/>
          <p:nvPr/>
        </p:nvSpPr>
        <p:spPr>
          <a:xfrm>
            <a:off x="8305800" y="4343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8305800" y="4191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49" name="Straight Connector 348"/>
          <p:cNvCxnSpPr/>
          <p:nvPr/>
        </p:nvCxnSpPr>
        <p:spPr>
          <a:xfrm flipV="1">
            <a:off x="8382000" y="3429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ounded Rectangle 351"/>
          <p:cNvSpPr/>
          <p:nvPr/>
        </p:nvSpPr>
        <p:spPr>
          <a:xfrm>
            <a:off x="3429000" y="19050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3" name="Straight Connector 352"/>
          <p:cNvCxnSpPr>
            <a:stCxn id="352" idx="2"/>
            <a:endCxn id="7" idx="0"/>
          </p:cNvCxnSpPr>
          <p:nvPr/>
        </p:nvCxnSpPr>
        <p:spPr>
          <a:xfrm>
            <a:off x="3886200" y="22098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13716000" y="4267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/>
          <p:cNvSpPr/>
          <p:nvPr/>
        </p:nvSpPr>
        <p:spPr>
          <a:xfrm>
            <a:off x="13716001" y="419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139446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7" name="Straight Connector 356"/>
          <p:cNvCxnSpPr>
            <a:endCxn id="329" idx="1"/>
          </p:cNvCxnSpPr>
          <p:nvPr/>
        </p:nvCxnSpPr>
        <p:spPr>
          <a:xfrm>
            <a:off x="7620000" y="4495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7772400" y="4343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363" name="Straight Connector 362"/>
          <p:cNvCxnSpPr/>
          <p:nvPr/>
        </p:nvCxnSpPr>
        <p:spPr>
          <a:xfrm>
            <a:off x="4953000" y="647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4495800" y="63246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6" name="Straight Connector 365"/>
          <p:cNvCxnSpPr/>
          <p:nvPr/>
        </p:nvCxnSpPr>
        <p:spPr>
          <a:xfrm flipV="1">
            <a:off x="52578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52578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5562600" y="647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V="1">
            <a:off x="55626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61722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61722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6477000" y="647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64770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70866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70866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7391400" y="647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73914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4495800" y="66294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>
            <a:off x="4953000" y="65532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953000" y="6781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V="1">
            <a:off x="55626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 flipV="1">
            <a:off x="55626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V="1">
            <a:off x="73914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 flipV="1">
            <a:off x="73914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/>
          <p:cNvSpPr/>
          <p:nvPr/>
        </p:nvSpPr>
        <p:spPr>
          <a:xfrm>
            <a:off x="4495800" y="69342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4953000" y="68580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953000" y="7086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V="1">
            <a:off x="55626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H="1" flipV="1">
            <a:off x="55626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V="1">
            <a:off x="73914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flipH="1" flipV="1">
            <a:off x="73914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V="1">
            <a:off x="64770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H="1" flipV="1">
            <a:off x="64770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4495800" y="72390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>
            <a:off x="4953000" y="739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55626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5626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867400" y="739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flipV="1">
            <a:off x="58674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V="1">
            <a:off x="64770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64770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6781800" y="739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67818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73914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73914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7696200" y="7391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76962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rapezoid 415"/>
          <p:cNvSpPr/>
          <p:nvPr/>
        </p:nvSpPr>
        <p:spPr>
          <a:xfrm rot="5400000">
            <a:off x="9525000" y="441957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7" name="Rectangle 416"/>
          <p:cNvSpPr/>
          <p:nvPr/>
        </p:nvSpPr>
        <p:spPr>
          <a:xfrm>
            <a:off x="9677400" y="4495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9677400" y="4343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19" name="Straight Connector 418"/>
          <p:cNvCxnSpPr>
            <a:stCxn id="345" idx="0"/>
          </p:cNvCxnSpPr>
          <p:nvPr/>
        </p:nvCxnSpPr>
        <p:spPr>
          <a:xfrm>
            <a:off x="8458200" y="43434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9525000" y="46482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9525000" y="4648200"/>
            <a:ext cx="1524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5943601" y="838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8839200" y="4038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267200" y="1752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343400" y="1981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4495800" y="1752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H="1">
            <a:off x="4267200" y="1752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43434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3886200" y="22860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0" name="Straight Connector 429"/>
          <p:cNvCxnSpPr/>
          <p:nvPr/>
        </p:nvCxnSpPr>
        <p:spPr>
          <a:xfrm flipV="1">
            <a:off x="9906000" y="4419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9906001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10134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4" name="Straight Connector 433"/>
          <p:cNvCxnSpPr/>
          <p:nvPr/>
        </p:nvCxnSpPr>
        <p:spPr>
          <a:xfrm flipH="1">
            <a:off x="6248402" y="2057400"/>
            <a:ext cx="83057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10134600" y="7162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36" name="Flowchart: Delay 435"/>
          <p:cNvSpPr/>
          <p:nvPr/>
        </p:nvSpPr>
        <p:spPr>
          <a:xfrm rot="5400000">
            <a:off x="10210800" y="7772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37" name="Straight Connector 436"/>
          <p:cNvCxnSpPr>
            <a:stCxn id="435" idx="2"/>
          </p:cNvCxnSpPr>
          <p:nvPr/>
        </p:nvCxnSpPr>
        <p:spPr>
          <a:xfrm>
            <a:off x="10287000" y="7467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10591800" y="7162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441" name="Straight Connector 440"/>
          <p:cNvCxnSpPr/>
          <p:nvPr/>
        </p:nvCxnSpPr>
        <p:spPr>
          <a:xfrm>
            <a:off x="10439400" y="7620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10744200" y="7467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H="1">
            <a:off x="104394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10363200" y="44958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0363200" y="701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10668000" y="7010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10820400" y="7010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10744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10’224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4" name="Straight Connector 453"/>
          <p:cNvCxnSpPr/>
          <p:nvPr/>
        </p:nvCxnSpPr>
        <p:spPr>
          <a:xfrm>
            <a:off x="10210800" y="7010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9829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6" name="Trapezoid 455"/>
          <p:cNvSpPr/>
          <p:nvPr/>
        </p:nvSpPr>
        <p:spPr>
          <a:xfrm rot="5400000">
            <a:off x="10134600" y="8763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57" name="Rectangle 456"/>
          <p:cNvSpPr/>
          <p:nvPr/>
        </p:nvSpPr>
        <p:spPr>
          <a:xfrm>
            <a:off x="10287000" y="8839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8" name="Rectangle 457"/>
          <p:cNvSpPr/>
          <p:nvPr/>
        </p:nvSpPr>
        <p:spPr>
          <a:xfrm>
            <a:off x="10287000" y="8686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9" name="Straight Connector 458"/>
          <p:cNvCxnSpPr>
            <a:stCxn id="436" idx="3"/>
          </p:cNvCxnSpPr>
          <p:nvPr/>
        </p:nvCxnSpPr>
        <p:spPr>
          <a:xfrm>
            <a:off x="10363200" y="8077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endCxn id="456" idx="0"/>
          </p:cNvCxnSpPr>
          <p:nvPr/>
        </p:nvCxnSpPr>
        <p:spPr>
          <a:xfrm flipH="1">
            <a:off x="10439400" y="883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9982200" y="8686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>
            <a:off x="9982200" y="899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96774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32’hAAAA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96774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2" name="Straight Connector 471"/>
          <p:cNvCxnSpPr/>
          <p:nvPr/>
        </p:nvCxnSpPr>
        <p:spPr>
          <a:xfrm>
            <a:off x="8382005" y="3124200"/>
            <a:ext cx="1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flipH="1">
            <a:off x="8382000" y="312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 477"/>
          <p:cNvSpPr/>
          <p:nvPr/>
        </p:nvSpPr>
        <p:spPr>
          <a:xfrm>
            <a:off x="8610600" y="9525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9" name="Straight Connector 478"/>
          <p:cNvCxnSpPr>
            <a:endCxn id="478" idx="1"/>
          </p:cNvCxnSpPr>
          <p:nvPr/>
        </p:nvCxnSpPr>
        <p:spPr>
          <a:xfrm>
            <a:off x="8305800" y="960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80010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4" name="Flowchart: Delay 483"/>
          <p:cNvSpPr/>
          <p:nvPr/>
        </p:nvSpPr>
        <p:spPr>
          <a:xfrm rot="5400000">
            <a:off x="8610600" y="98298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88" name="Straight Connector 487"/>
          <p:cNvCxnSpPr>
            <a:stCxn id="478" idx="2"/>
          </p:cNvCxnSpPr>
          <p:nvPr/>
        </p:nvCxnSpPr>
        <p:spPr>
          <a:xfrm>
            <a:off x="8686800" y="9677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8839200" y="838200"/>
            <a:ext cx="0" cy="899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9753600" y="4038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8153400" y="108204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rapezoid 514"/>
          <p:cNvSpPr/>
          <p:nvPr/>
        </p:nvSpPr>
        <p:spPr>
          <a:xfrm rot="5400000">
            <a:off x="10515605" y="8763005"/>
            <a:ext cx="1523999" cy="1066799"/>
          </a:xfrm>
          <a:prstGeom prst="trapezoid">
            <a:avLst>
              <a:gd name="adj" fmla="val 1412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16" name="Rectangle 515"/>
          <p:cNvSpPr/>
          <p:nvPr/>
        </p:nvSpPr>
        <p:spPr>
          <a:xfrm>
            <a:off x="10744202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10744202" y="922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10744202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10744202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8" name="Straight Connector 527"/>
          <p:cNvCxnSpPr/>
          <p:nvPr/>
        </p:nvCxnSpPr>
        <p:spPr>
          <a:xfrm flipH="1">
            <a:off x="9982200" y="92964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Rectangle 529"/>
          <p:cNvSpPr/>
          <p:nvPr/>
        </p:nvSpPr>
        <p:spPr>
          <a:xfrm>
            <a:off x="96774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32’hF731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1" name="Straight Connector 530"/>
          <p:cNvCxnSpPr/>
          <p:nvPr/>
        </p:nvCxnSpPr>
        <p:spPr>
          <a:xfrm flipV="1">
            <a:off x="10439400" y="96012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H="1">
            <a:off x="10439400" y="960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flipH="1">
            <a:off x="9982200" y="99060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angle 540"/>
          <p:cNvSpPr/>
          <p:nvPr/>
        </p:nvSpPr>
        <p:spPr>
          <a:xfrm>
            <a:off x="96774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6" name="Rectangle 575"/>
          <p:cNvSpPr/>
          <p:nvPr/>
        </p:nvSpPr>
        <p:spPr>
          <a:xfrm>
            <a:off x="13335000" y="906780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77" name="Straight Connector 576"/>
          <p:cNvCxnSpPr/>
          <p:nvPr/>
        </p:nvCxnSpPr>
        <p:spPr>
          <a:xfrm flipV="1">
            <a:off x="13411201" y="92963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 flipH="1" flipV="1">
            <a:off x="13487401" y="92963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Rectangle 578"/>
          <p:cNvSpPr/>
          <p:nvPr/>
        </p:nvSpPr>
        <p:spPr>
          <a:xfrm>
            <a:off x="13411200" y="906776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580" name="Straight Connector 579"/>
          <p:cNvCxnSpPr>
            <a:stCxn id="515" idx="0"/>
          </p:cNvCxnSpPr>
          <p:nvPr/>
        </p:nvCxnSpPr>
        <p:spPr>
          <a:xfrm>
            <a:off x="11811004" y="9296400"/>
            <a:ext cx="1066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8686800" y="83058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11277600" y="8305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Moon 582"/>
          <p:cNvSpPr/>
          <p:nvPr/>
        </p:nvSpPr>
        <p:spPr>
          <a:xfrm rot="10800000">
            <a:off x="10896600" y="1295400"/>
            <a:ext cx="304800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85" name="Rectangle 584"/>
          <p:cNvSpPr/>
          <p:nvPr/>
        </p:nvSpPr>
        <p:spPr>
          <a:xfrm>
            <a:off x="10515600" y="1295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6" name="Flowchart: Delay 585"/>
          <p:cNvSpPr/>
          <p:nvPr/>
        </p:nvSpPr>
        <p:spPr>
          <a:xfrm>
            <a:off x="11658600" y="1295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87" name="Straight Connector 586"/>
          <p:cNvCxnSpPr>
            <a:stCxn id="583" idx="1"/>
          </p:cNvCxnSpPr>
          <p:nvPr/>
        </p:nvCxnSpPr>
        <p:spPr>
          <a:xfrm>
            <a:off x="11201400" y="1524000"/>
            <a:ext cx="457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angle 587"/>
          <p:cNvSpPr/>
          <p:nvPr/>
        </p:nvSpPr>
        <p:spPr>
          <a:xfrm>
            <a:off x="10515600" y="1447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10515600" y="1600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0" name="Straight Connector 589"/>
          <p:cNvCxnSpPr>
            <a:endCxn id="589" idx="2"/>
          </p:cNvCxnSpPr>
          <p:nvPr/>
        </p:nvCxnSpPr>
        <p:spPr>
          <a:xfrm flipV="1">
            <a:off x="10591800" y="1752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>
            <a:endCxn id="589" idx="1"/>
          </p:cNvCxnSpPr>
          <p:nvPr/>
        </p:nvCxnSpPr>
        <p:spPr>
          <a:xfrm>
            <a:off x="10210800" y="1676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>
            <a:endCxn id="588" idx="1"/>
          </p:cNvCxnSpPr>
          <p:nvPr/>
        </p:nvCxnSpPr>
        <p:spPr>
          <a:xfrm>
            <a:off x="10210800" y="152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>
            <a:endCxn id="585" idx="1"/>
          </p:cNvCxnSpPr>
          <p:nvPr/>
        </p:nvCxnSpPr>
        <p:spPr>
          <a:xfrm>
            <a:off x="10210800" y="137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/>
          <p:cNvSpPr/>
          <p:nvPr/>
        </p:nvSpPr>
        <p:spPr>
          <a:xfrm>
            <a:off x="97536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97536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97536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7" name="Straight Connector 596"/>
          <p:cNvCxnSpPr>
            <a:stCxn id="589" idx="3"/>
          </p:cNvCxnSpPr>
          <p:nvPr/>
        </p:nvCxnSpPr>
        <p:spPr>
          <a:xfrm>
            <a:off x="10668000" y="16764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>
            <a:stCxn id="588" idx="3"/>
          </p:cNvCxnSpPr>
          <p:nvPr/>
        </p:nvCxnSpPr>
        <p:spPr>
          <a:xfrm>
            <a:off x="10668000" y="15240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>
            <a:stCxn id="585" idx="3"/>
          </p:cNvCxnSpPr>
          <p:nvPr/>
        </p:nvCxnSpPr>
        <p:spPr>
          <a:xfrm>
            <a:off x="10668000" y="13716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11506200" y="838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11506200" y="1371600"/>
            <a:ext cx="152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Rectangle 606"/>
          <p:cNvSpPr/>
          <p:nvPr/>
        </p:nvSpPr>
        <p:spPr>
          <a:xfrm>
            <a:off x="13335000" y="121920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40" name="Straight Connector 639"/>
          <p:cNvCxnSpPr/>
          <p:nvPr/>
        </p:nvCxnSpPr>
        <p:spPr>
          <a:xfrm flipV="1">
            <a:off x="13411201" y="14477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 flipH="1" flipV="1">
            <a:off x="13487401" y="14477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13411200" y="121916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43" name="Straight Connector 642"/>
          <p:cNvCxnSpPr>
            <a:stCxn id="586" idx="3"/>
          </p:cNvCxnSpPr>
          <p:nvPr/>
        </p:nvCxnSpPr>
        <p:spPr>
          <a:xfrm>
            <a:off x="11963400" y="1447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15392400" y="899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8" name="Straight Connector 647"/>
          <p:cNvCxnSpPr/>
          <p:nvPr/>
        </p:nvCxnSpPr>
        <p:spPr>
          <a:xfrm flipV="1">
            <a:off x="13716000" y="1043937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Rectangle 648"/>
          <p:cNvSpPr/>
          <p:nvPr/>
        </p:nvSpPr>
        <p:spPr>
          <a:xfrm>
            <a:off x="13716001" y="1036317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0" name="Rectangle 649"/>
          <p:cNvSpPr/>
          <p:nvPr/>
        </p:nvSpPr>
        <p:spPr>
          <a:xfrm>
            <a:off x="13944600" y="1036317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105918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6" name="Rectangle 665"/>
          <p:cNvSpPr/>
          <p:nvPr/>
        </p:nvSpPr>
        <p:spPr>
          <a:xfrm rot="16200000">
            <a:off x="11201400" y="5867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667" name="Rectangle 666"/>
          <p:cNvSpPr/>
          <p:nvPr/>
        </p:nvSpPr>
        <p:spPr>
          <a:xfrm rot="16200000">
            <a:off x="11201400" y="6324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669" name="Straight Connector 668"/>
          <p:cNvCxnSpPr/>
          <p:nvPr/>
        </p:nvCxnSpPr>
        <p:spPr>
          <a:xfrm>
            <a:off x="10363200" y="60960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11049000" y="6400800"/>
            <a:ext cx="1524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11049000" y="6096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0896600" y="6553200"/>
            <a:ext cx="3048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10896600" y="5943600"/>
            <a:ext cx="3048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tangle 680"/>
          <p:cNvSpPr/>
          <p:nvPr/>
        </p:nvSpPr>
        <p:spPr>
          <a:xfrm>
            <a:off x="105918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10’d196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4" name="Rectangle 683"/>
          <p:cNvSpPr/>
          <p:nvPr/>
        </p:nvSpPr>
        <p:spPr>
          <a:xfrm>
            <a:off x="10591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5" name="Flowchart: Delay 684"/>
          <p:cNvSpPr/>
          <p:nvPr/>
        </p:nvSpPr>
        <p:spPr>
          <a:xfrm>
            <a:off x="11963400" y="5638800"/>
            <a:ext cx="304800" cy="4572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86" name="Straight Connector 685"/>
          <p:cNvCxnSpPr/>
          <p:nvPr/>
        </p:nvCxnSpPr>
        <p:spPr>
          <a:xfrm>
            <a:off x="9372600" y="57150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Rectangle 687"/>
          <p:cNvSpPr/>
          <p:nvPr/>
        </p:nvSpPr>
        <p:spPr>
          <a:xfrm>
            <a:off x="9220200" y="5638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9" name="Straight Connector 688"/>
          <p:cNvCxnSpPr>
            <a:endCxn id="688" idx="1"/>
          </p:cNvCxnSpPr>
          <p:nvPr/>
        </p:nvCxnSpPr>
        <p:spPr>
          <a:xfrm>
            <a:off x="8686800" y="57150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11658600" y="586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>
            <a:off x="11506200" y="6019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 flipV="1">
            <a:off x="11658600" y="5867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 flipV="1">
            <a:off x="11811000" y="60198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11811000" y="6019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1506200" y="647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/>
          <p:cNvCxnSpPr>
            <a:endCxn id="688" idx="2"/>
          </p:cNvCxnSpPr>
          <p:nvPr/>
        </p:nvCxnSpPr>
        <p:spPr>
          <a:xfrm flipV="1">
            <a:off x="9296400" y="5791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Rectangle 713"/>
          <p:cNvSpPr/>
          <p:nvPr/>
        </p:nvSpPr>
        <p:spPr>
          <a:xfrm>
            <a:off x="89916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5" name="Pentagon 714"/>
          <p:cNvSpPr/>
          <p:nvPr/>
        </p:nvSpPr>
        <p:spPr>
          <a:xfrm>
            <a:off x="15621000" y="56388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16" name="Straight Connector 715"/>
          <p:cNvCxnSpPr>
            <a:endCxn id="715" idx="1"/>
          </p:cNvCxnSpPr>
          <p:nvPr/>
        </p:nvCxnSpPr>
        <p:spPr>
          <a:xfrm>
            <a:off x="13639806" y="5715007"/>
            <a:ext cx="1981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15392400" y="5638807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Rectangle 717"/>
          <p:cNvSpPr/>
          <p:nvPr/>
        </p:nvSpPr>
        <p:spPr>
          <a:xfrm>
            <a:off x="14706600" y="5562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13335001" y="56388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20" name="Straight Connector 719"/>
          <p:cNvCxnSpPr/>
          <p:nvPr/>
        </p:nvCxnSpPr>
        <p:spPr>
          <a:xfrm flipV="1">
            <a:off x="13411202" y="58673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H="1" flipV="1">
            <a:off x="13487402" y="58673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Rectangle 721"/>
          <p:cNvSpPr/>
          <p:nvPr/>
        </p:nvSpPr>
        <p:spPr>
          <a:xfrm>
            <a:off x="13411201" y="5638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23" name="Rectangle 722"/>
          <p:cNvSpPr/>
          <p:nvPr/>
        </p:nvSpPr>
        <p:spPr>
          <a:xfrm>
            <a:off x="15392401" y="55626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25" name="Straight Connector 724"/>
          <p:cNvCxnSpPr>
            <a:stCxn id="685" idx="3"/>
          </p:cNvCxnSpPr>
          <p:nvPr/>
        </p:nvCxnSpPr>
        <p:spPr>
          <a:xfrm>
            <a:off x="12268200" y="5867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H="1" flipV="1">
            <a:off x="13716000" y="4572028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13639800" y="464822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-&gt;10’d63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5" name="Trapezoid 474"/>
          <p:cNvSpPr/>
          <p:nvPr/>
        </p:nvSpPr>
        <p:spPr>
          <a:xfrm rot="5400000">
            <a:off x="12725400" y="1043937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77" name="Rectangle 476"/>
          <p:cNvSpPr/>
          <p:nvPr/>
        </p:nvSpPr>
        <p:spPr>
          <a:xfrm>
            <a:off x="12877800" y="105155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12877800" y="103631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82" name="Straight Connector 481"/>
          <p:cNvCxnSpPr>
            <a:stCxn id="129" idx="0"/>
          </p:cNvCxnSpPr>
          <p:nvPr/>
        </p:nvCxnSpPr>
        <p:spPr>
          <a:xfrm>
            <a:off x="8839200" y="10668000"/>
            <a:ext cx="403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H="1">
            <a:off x="12573000" y="10363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122682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4" name="Trapezoid 493"/>
          <p:cNvSpPr/>
          <p:nvPr/>
        </p:nvSpPr>
        <p:spPr>
          <a:xfrm rot="5400000">
            <a:off x="12725400" y="906777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98" name="Rectangle 497"/>
          <p:cNvSpPr/>
          <p:nvPr/>
        </p:nvSpPr>
        <p:spPr>
          <a:xfrm>
            <a:off x="12877800" y="91439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6" name="Rectangle 525"/>
          <p:cNvSpPr/>
          <p:nvPr/>
        </p:nvSpPr>
        <p:spPr>
          <a:xfrm>
            <a:off x="12877800" y="89915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29" name="Straight Connector 528"/>
          <p:cNvCxnSpPr/>
          <p:nvPr/>
        </p:nvCxnSpPr>
        <p:spPr>
          <a:xfrm flipH="1">
            <a:off x="12573000" y="899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/>
          <p:cNvSpPr/>
          <p:nvPr/>
        </p:nvSpPr>
        <p:spPr>
          <a:xfrm>
            <a:off x="122682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4" name="Straight Connector 533"/>
          <p:cNvCxnSpPr>
            <a:stCxn id="494" idx="0"/>
          </p:cNvCxnSpPr>
          <p:nvPr/>
        </p:nvCxnSpPr>
        <p:spPr>
          <a:xfrm>
            <a:off x="13030200" y="9143972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rapezoid 536"/>
          <p:cNvSpPr/>
          <p:nvPr/>
        </p:nvSpPr>
        <p:spPr>
          <a:xfrm rot="5400000">
            <a:off x="12725400" y="5638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38" name="Rectangle 537"/>
          <p:cNvSpPr/>
          <p:nvPr/>
        </p:nvSpPr>
        <p:spPr>
          <a:xfrm>
            <a:off x="12877800" y="571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12877800" y="556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42" name="Straight Connector 541"/>
          <p:cNvCxnSpPr/>
          <p:nvPr/>
        </p:nvCxnSpPr>
        <p:spPr>
          <a:xfrm flipH="1">
            <a:off x="12573000" y="55626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122682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4" name="Straight Connector 543"/>
          <p:cNvCxnSpPr>
            <a:stCxn id="537" idx="0"/>
          </p:cNvCxnSpPr>
          <p:nvPr/>
        </p:nvCxnSpPr>
        <p:spPr>
          <a:xfrm>
            <a:off x="13030200" y="57150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>
            <a:stCxn id="416" idx="0"/>
          </p:cNvCxnSpPr>
          <p:nvPr/>
        </p:nvCxnSpPr>
        <p:spPr>
          <a:xfrm>
            <a:off x="9829800" y="4495772"/>
            <a:ext cx="30480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rapezoid 545"/>
          <p:cNvSpPr/>
          <p:nvPr/>
        </p:nvSpPr>
        <p:spPr>
          <a:xfrm rot="5400000">
            <a:off x="12725400" y="4267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47" name="Rectangle 546"/>
          <p:cNvSpPr/>
          <p:nvPr/>
        </p:nvSpPr>
        <p:spPr>
          <a:xfrm>
            <a:off x="12877800" y="4343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12877800" y="4191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49" name="Straight Connector 548"/>
          <p:cNvCxnSpPr/>
          <p:nvPr/>
        </p:nvCxnSpPr>
        <p:spPr>
          <a:xfrm flipH="1">
            <a:off x="12573000" y="41910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12268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1" name="Straight Connector 550"/>
          <p:cNvCxnSpPr>
            <a:stCxn id="546" idx="0"/>
          </p:cNvCxnSpPr>
          <p:nvPr/>
        </p:nvCxnSpPr>
        <p:spPr>
          <a:xfrm>
            <a:off x="13030200" y="43434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rapezoid 551"/>
          <p:cNvSpPr/>
          <p:nvPr/>
        </p:nvSpPr>
        <p:spPr>
          <a:xfrm rot="5400000">
            <a:off x="12725400" y="2438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53" name="Rectangle 552"/>
          <p:cNvSpPr/>
          <p:nvPr/>
        </p:nvSpPr>
        <p:spPr>
          <a:xfrm>
            <a:off x="12877800" y="2514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4" name="Rectangle 553"/>
          <p:cNvSpPr/>
          <p:nvPr/>
        </p:nvSpPr>
        <p:spPr>
          <a:xfrm>
            <a:off x="12877800" y="236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55" name="Straight Connector 554"/>
          <p:cNvCxnSpPr/>
          <p:nvPr/>
        </p:nvCxnSpPr>
        <p:spPr>
          <a:xfrm flipH="1">
            <a:off x="12573000" y="23622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angle 556"/>
          <p:cNvSpPr/>
          <p:nvPr/>
        </p:nvSpPr>
        <p:spPr>
          <a:xfrm>
            <a:off x="12268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8" name="Straight Connector 557"/>
          <p:cNvCxnSpPr/>
          <p:nvPr/>
        </p:nvCxnSpPr>
        <p:spPr>
          <a:xfrm>
            <a:off x="13030200" y="25146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rapezoid 559"/>
          <p:cNvSpPr/>
          <p:nvPr/>
        </p:nvSpPr>
        <p:spPr>
          <a:xfrm rot="5400000">
            <a:off x="12725400" y="1219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63" name="Rectangle 562"/>
          <p:cNvSpPr/>
          <p:nvPr/>
        </p:nvSpPr>
        <p:spPr>
          <a:xfrm>
            <a:off x="12877800" y="129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4" name="Rectangle 563"/>
          <p:cNvSpPr/>
          <p:nvPr/>
        </p:nvSpPr>
        <p:spPr>
          <a:xfrm>
            <a:off x="12877800" y="1143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5" name="Straight Connector 564"/>
          <p:cNvCxnSpPr/>
          <p:nvPr/>
        </p:nvCxnSpPr>
        <p:spPr>
          <a:xfrm flipH="1">
            <a:off x="12573000" y="11430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angle 565"/>
          <p:cNvSpPr/>
          <p:nvPr/>
        </p:nvSpPr>
        <p:spPr>
          <a:xfrm>
            <a:off x="12268200" y="99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7" name="Straight Connector 566"/>
          <p:cNvCxnSpPr>
            <a:stCxn id="560" idx="0"/>
          </p:cNvCxnSpPr>
          <p:nvPr/>
        </p:nvCxnSpPr>
        <p:spPr>
          <a:xfrm>
            <a:off x="13030200" y="12954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Pentagon 567"/>
          <p:cNvSpPr/>
          <p:nvPr/>
        </p:nvSpPr>
        <p:spPr>
          <a:xfrm>
            <a:off x="5410200" y="1120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99" name="Straight Connector 598"/>
          <p:cNvCxnSpPr/>
          <p:nvPr/>
        </p:nvCxnSpPr>
        <p:spPr>
          <a:xfrm>
            <a:off x="5638800" y="11277600"/>
            <a:ext cx="731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flipV="1">
            <a:off x="12954000" y="10668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12954000" y="92964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12954000" y="5867400"/>
            <a:ext cx="0" cy="312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flipV="1">
            <a:off x="12954000" y="44958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flipV="1">
            <a:off x="12954000" y="26670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flipH="1" flipV="1">
            <a:off x="13716000" y="2743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Rectangle 662"/>
          <p:cNvSpPr/>
          <p:nvPr/>
        </p:nvSpPr>
        <p:spPr>
          <a:xfrm>
            <a:off x="13639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4" name="Straight Connector 663"/>
          <p:cNvCxnSpPr/>
          <p:nvPr/>
        </p:nvCxnSpPr>
        <p:spPr>
          <a:xfrm flipV="1">
            <a:off x="12954000" y="14478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/>
          <p:nvPr/>
        </p:nvCxnSpPr>
        <p:spPr>
          <a:xfrm flipV="1">
            <a:off x="5715000" y="11201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Rectangle 667"/>
          <p:cNvSpPr/>
          <p:nvPr/>
        </p:nvSpPr>
        <p:spPr>
          <a:xfrm>
            <a:off x="5943600" y="1112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" name="Rectangle 669"/>
          <p:cNvSpPr/>
          <p:nvPr/>
        </p:nvSpPr>
        <p:spPr>
          <a:xfrm>
            <a:off x="5715001" y="1112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71" name="Straight Connector 670"/>
          <p:cNvCxnSpPr/>
          <p:nvPr/>
        </p:nvCxnSpPr>
        <p:spPr>
          <a:xfrm flipH="1">
            <a:off x="6248400" y="1905000"/>
            <a:ext cx="845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 flipH="1">
            <a:off x="13639800" y="4343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Pentagon 674"/>
          <p:cNvSpPr/>
          <p:nvPr/>
        </p:nvSpPr>
        <p:spPr>
          <a:xfrm>
            <a:off x="5410200" y="1165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77" name="Straight Connector 676"/>
          <p:cNvCxnSpPr/>
          <p:nvPr/>
        </p:nvCxnSpPr>
        <p:spPr>
          <a:xfrm flipV="1">
            <a:off x="5715000" y="1165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tangle 677"/>
          <p:cNvSpPr/>
          <p:nvPr/>
        </p:nvSpPr>
        <p:spPr>
          <a:xfrm>
            <a:off x="5715000" y="1158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59436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2" name="Straight Connector 681"/>
          <p:cNvCxnSpPr>
            <a:stCxn id="675" idx="3"/>
          </p:cNvCxnSpPr>
          <p:nvPr/>
        </p:nvCxnSpPr>
        <p:spPr>
          <a:xfrm>
            <a:off x="5638800" y="11734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Rectangle 682"/>
          <p:cNvSpPr/>
          <p:nvPr/>
        </p:nvSpPr>
        <p:spPr>
          <a:xfrm>
            <a:off x="7010400" y="1165862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87" name="Straight Connector 686"/>
          <p:cNvCxnSpPr/>
          <p:nvPr/>
        </p:nvCxnSpPr>
        <p:spPr>
          <a:xfrm flipV="1">
            <a:off x="7086601" y="11887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H="1" flipV="1">
            <a:off x="7162801" y="11887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/>
          <p:cNvSpPr/>
          <p:nvPr/>
        </p:nvSpPr>
        <p:spPr>
          <a:xfrm>
            <a:off x="7086600" y="116585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6629400" y="1165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694" name="Rectangle 693"/>
          <p:cNvSpPr/>
          <p:nvPr/>
        </p:nvSpPr>
        <p:spPr>
          <a:xfrm>
            <a:off x="7467600" y="1165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695" name="Pentagon 694"/>
          <p:cNvSpPr/>
          <p:nvPr/>
        </p:nvSpPr>
        <p:spPr>
          <a:xfrm>
            <a:off x="5410200" y="121158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96" name="Straight Connector 695"/>
          <p:cNvCxnSpPr/>
          <p:nvPr/>
        </p:nvCxnSpPr>
        <p:spPr>
          <a:xfrm flipV="1">
            <a:off x="5715000" y="1211580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/>
          <p:cNvSpPr/>
          <p:nvPr/>
        </p:nvSpPr>
        <p:spPr>
          <a:xfrm>
            <a:off x="5715000" y="120396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8" name="Rectangle 697"/>
          <p:cNvSpPr/>
          <p:nvPr/>
        </p:nvSpPr>
        <p:spPr>
          <a:xfrm>
            <a:off x="5943600" y="12039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9" name="Straight Connector 698"/>
          <p:cNvCxnSpPr>
            <a:stCxn id="695" idx="3"/>
          </p:cNvCxnSpPr>
          <p:nvPr/>
        </p:nvCxnSpPr>
        <p:spPr>
          <a:xfrm>
            <a:off x="5638800" y="12192007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7010400" y="1211582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3" name="Straight Connector 702"/>
          <p:cNvCxnSpPr/>
          <p:nvPr/>
        </p:nvCxnSpPr>
        <p:spPr>
          <a:xfrm flipV="1">
            <a:off x="7086601" y="12344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 flipH="1" flipV="1">
            <a:off x="7162801" y="12344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Rectangle 706"/>
          <p:cNvSpPr/>
          <p:nvPr/>
        </p:nvSpPr>
        <p:spPr>
          <a:xfrm>
            <a:off x="7086600" y="121157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09" name="Rectangle 708"/>
          <p:cNvSpPr/>
          <p:nvPr/>
        </p:nvSpPr>
        <p:spPr>
          <a:xfrm>
            <a:off x="6629400" y="12115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10" name="Rectangle 709"/>
          <p:cNvSpPr/>
          <p:nvPr/>
        </p:nvSpPr>
        <p:spPr>
          <a:xfrm>
            <a:off x="7467600" y="12115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10450</TotalTime>
  <Words>155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711</cp:revision>
  <cp:lastPrinted>2015-08-18T05:01:17Z</cp:lastPrinted>
  <dcterms:created xsi:type="dcterms:W3CDTF">2015-02-20T08:15:49Z</dcterms:created>
  <dcterms:modified xsi:type="dcterms:W3CDTF">2017-09-07T09:39:36Z</dcterms:modified>
</cp:coreProperties>
</file>