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</p:sldMasterIdLst>
  <p:notesMasterIdLst>
    <p:notesMasterId r:id="rId3"/>
  </p:notesMasterIdLst>
  <p:sldIdLst>
    <p:sldId id="262" r:id="rId2"/>
  </p:sldIdLst>
  <p:sldSz cx="15544800" cy="10972800"/>
  <p:notesSz cx="6797675" cy="9926638"/>
  <p:defaultTextStyle>
    <a:defPPr>
      <a:defRPr lang="en-US"/>
    </a:defPPr>
    <a:lvl1pPr marL="0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12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85" d="100"/>
          <a:sy n="85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7113" y="1241425"/>
            <a:ext cx="47434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317892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635784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95367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127156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589461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907353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2225246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2543137" algn="l" defTabSz="635784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7113" y="1241425"/>
            <a:ext cx="47434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6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6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18288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</p:txBody>
      </p:sp>
      <p:sp>
        <p:nvSpPr>
          <p:cNvPr id="317" name="Pentagon 316"/>
          <p:cNvSpPr/>
          <p:nvPr/>
        </p:nvSpPr>
        <p:spPr>
          <a:xfrm>
            <a:off x="457200" y="31241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914400" y="3124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/>
          <p:cNvSpPr/>
          <p:nvPr/>
        </p:nvSpPr>
        <p:spPr>
          <a:xfrm>
            <a:off x="914400" y="3047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</a:p>
        </p:txBody>
      </p:sp>
      <p:sp>
        <p:nvSpPr>
          <p:cNvPr id="321" name="Rectangle 320"/>
          <p:cNvSpPr/>
          <p:nvPr/>
        </p:nvSpPr>
        <p:spPr>
          <a:xfrm>
            <a:off x="1447800" y="304800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DIVISOR</a:t>
            </a:r>
          </a:p>
        </p:txBody>
      </p:sp>
      <p:sp>
        <p:nvSpPr>
          <p:cNvPr id="340" name="Pentagon 339"/>
          <p:cNvSpPr/>
          <p:nvPr/>
        </p:nvSpPr>
        <p:spPr>
          <a:xfrm>
            <a:off x="457200" y="7391392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41" name="Straight Connector 340"/>
          <p:cNvCxnSpPr/>
          <p:nvPr/>
        </p:nvCxnSpPr>
        <p:spPr>
          <a:xfrm flipV="1">
            <a:off x="914400" y="7391392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ectangle 341"/>
          <p:cNvSpPr/>
          <p:nvPr/>
        </p:nvSpPr>
        <p:spPr>
          <a:xfrm>
            <a:off x="914400" y="7315192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1447800" y="73151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344" name="Straight Connector 343"/>
          <p:cNvCxnSpPr>
            <a:stCxn id="340" idx="3"/>
          </p:cNvCxnSpPr>
          <p:nvPr/>
        </p:nvCxnSpPr>
        <p:spPr>
          <a:xfrm>
            <a:off x="685800" y="7467592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514600" y="7391403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590801" y="7619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H="1" flipV="1">
            <a:off x="2667001" y="761996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Rectangle 348"/>
          <p:cNvSpPr/>
          <p:nvPr/>
        </p:nvSpPr>
        <p:spPr>
          <a:xfrm>
            <a:off x="2590800" y="7391372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50" name="Rectangle 349"/>
          <p:cNvSpPr/>
          <p:nvPr/>
        </p:nvSpPr>
        <p:spPr>
          <a:xfrm>
            <a:off x="2133600" y="7391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2971800" y="7391392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high active clock</a:t>
            </a:r>
          </a:p>
        </p:txBody>
      </p:sp>
      <p:sp>
        <p:nvSpPr>
          <p:cNvPr id="352" name="Pentagon 351"/>
          <p:cNvSpPr/>
          <p:nvPr/>
        </p:nvSpPr>
        <p:spPr>
          <a:xfrm>
            <a:off x="457200" y="78485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53" name="Straight Connector 352"/>
          <p:cNvCxnSpPr/>
          <p:nvPr/>
        </p:nvCxnSpPr>
        <p:spPr>
          <a:xfrm flipV="1">
            <a:off x="914400" y="7848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/>
          <p:cNvSpPr/>
          <p:nvPr/>
        </p:nvSpPr>
        <p:spPr>
          <a:xfrm>
            <a:off x="914400" y="7772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1447800" y="7772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356" name="Straight Connector 355"/>
          <p:cNvCxnSpPr>
            <a:stCxn id="352" idx="3"/>
          </p:cNvCxnSpPr>
          <p:nvPr/>
        </p:nvCxnSpPr>
        <p:spPr>
          <a:xfrm>
            <a:off x="685800" y="7924799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514600" y="7848610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58" name="Straight Connector 357"/>
          <p:cNvCxnSpPr/>
          <p:nvPr/>
        </p:nvCxnSpPr>
        <p:spPr>
          <a:xfrm flipV="1">
            <a:off x="2590801" y="80771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H="1" flipV="1">
            <a:off x="2667001" y="8077172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2590800" y="784857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1" name="Rectangle 360"/>
          <p:cNvSpPr/>
          <p:nvPr/>
        </p:nvSpPr>
        <p:spPr>
          <a:xfrm>
            <a:off x="2133600" y="7848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2971800" y="7848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low active asynchronous reset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11430000" y="35052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258" name="Straight Connector 257"/>
          <p:cNvCxnSpPr/>
          <p:nvPr/>
        </p:nvCxnSpPr>
        <p:spPr>
          <a:xfrm flipV="1">
            <a:off x="11506201" y="37337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 flipV="1">
            <a:off x="11582401" y="37337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/>
          <p:cNvSpPr/>
          <p:nvPr/>
        </p:nvSpPr>
        <p:spPr>
          <a:xfrm>
            <a:off x="11506200" y="350517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277" name="Trapezoid 276"/>
          <p:cNvSpPr/>
          <p:nvPr/>
        </p:nvSpPr>
        <p:spPr>
          <a:xfrm rot="5400000">
            <a:off x="9601200" y="35051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81" name="Rectangle 280"/>
          <p:cNvSpPr/>
          <p:nvPr/>
        </p:nvSpPr>
        <p:spPr>
          <a:xfrm>
            <a:off x="9753600" y="3581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753600" y="3428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90" name="Straight Connector 289"/>
          <p:cNvCxnSpPr>
            <a:endCxn id="427" idx="1"/>
          </p:cNvCxnSpPr>
          <p:nvPr/>
        </p:nvCxnSpPr>
        <p:spPr>
          <a:xfrm>
            <a:off x="11734800" y="3581399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317" idx="3"/>
            <a:endCxn id="146" idx="1"/>
          </p:cNvCxnSpPr>
          <p:nvPr/>
        </p:nvCxnSpPr>
        <p:spPr>
          <a:xfrm>
            <a:off x="685800" y="3200399"/>
            <a:ext cx="403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724400" y="3124199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457200" y="2133600"/>
            <a:ext cx="1752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BW_CNT  = ‘d2, // ceiling(log2(BW_DEND-1))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BW_DEND = ‘d4,</a:t>
            </a:r>
          </a:p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BW_DSOR = ‘d3;</a:t>
            </a:r>
          </a:p>
        </p:txBody>
      </p:sp>
      <p:sp>
        <p:nvSpPr>
          <p:cNvPr id="157" name="Oval 156"/>
          <p:cNvSpPr/>
          <p:nvPr/>
        </p:nvSpPr>
        <p:spPr>
          <a:xfrm>
            <a:off x="8458200" y="4343399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>
            <a:stCxn id="277" idx="0"/>
          </p:cNvCxnSpPr>
          <p:nvPr/>
        </p:nvCxnSpPr>
        <p:spPr>
          <a:xfrm>
            <a:off x="9906000" y="3581399"/>
            <a:ext cx="152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1887200" y="3581399"/>
            <a:ext cx="0" cy="2057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514600" y="5638799"/>
            <a:ext cx="937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 rot="5400000">
            <a:off x="8153400" y="4267199"/>
            <a:ext cx="304800" cy="3048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46" idx="3"/>
          </p:cNvCxnSpPr>
          <p:nvPr/>
        </p:nvCxnSpPr>
        <p:spPr>
          <a:xfrm>
            <a:off x="4876800" y="3200399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6324600" y="3124199"/>
            <a:ext cx="76200" cy="761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V="1">
            <a:off x="6400800" y="2971799"/>
            <a:ext cx="0" cy="1523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6400800" y="2971799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rapezoid 181"/>
          <p:cNvSpPr/>
          <p:nvPr/>
        </p:nvSpPr>
        <p:spPr>
          <a:xfrm rot="5400000">
            <a:off x="7620000" y="35813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00" name="Rectangle 199"/>
          <p:cNvSpPr/>
          <p:nvPr/>
        </p:nvSpPr>
        <p:spPr>
          <a:xfrm>
            <a:off x="7772400" y="35051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7772400" y="36575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2133600" y="2971805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2590800" y="2971805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590800" y="3124205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057400" y="2819405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</a:p>
        </p:txBody>
      </p:sp>
      <p:cxnSp>
        <p:nvCxnSpPr>
          <p:cNvPr id="215" name="Straight Connector 214"/>
          <p:cNvCxnSpPr>
            <a:endCxn id="146" idx="2"/>
          </p:cNvCxnSpPr>
          <p:nvPr/>
        </p:nvCxnSpPr>
        <p:spPr>
          <a:xfrm flipV="1">
            <a:off x="4800600" y="3276599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4267200" y="3810005"/>
            <a:ext cx="350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4191000" y="38099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4267200" y="4114805"/>
            <a:ext cx="4648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4191000" y="41147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1">
            <a:off x="4191000" y="3886199"/>
            <a:ext cx="0" cy="1219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>
          <a:xfrm>
            <a:off x="3733800" y="4038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[BW_DEND-2:0]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3733800" y="37337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[BW_DEND+BW_DSOR-1:BW_DEND-1]</a:t>
            </a:r>
          </a:p>
        </p:txBody>
      </p:sp>
      <p:cxnSp>
        <p:nvCxnSpPr>
          <p:cNvPr id="226" name="Straight Connector 225"/>
          <p:cNvCxnSpPr/>
          <p:nvPr/>
        </p:nvCxnSpPr>
        <p:spPr>
          <a:xfrm flipV="1">
            <a:off x="5181600" y="3733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5181600" y="3657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BW_DSOR+1</a:t>
            </a:r>
          </a:p>
        </p:txBody>
      </p:sp>
      <p:cxnSp>
        <p:nvCxnSpPr>
          <p:cNvPr id="228" name="Straight Connector 227"/>
          <p:cNvCxnSpPr/>
          <p:nvPr/>
        </p:nvCxnSpPr>
        <p:spPr>
          <a:xfrm flipV="1">
            <a:off x="5181600" y="4038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5181600" y="3962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BW_DEND-1</a:t>
            </a:r>
          </a:p>
        </p:txBody>
      </p:sp>
      <p:cxnSp>
        <p:nvCxnSpPr>
          <p:cNvPr id="230" name="Straight Connector 229"/>
          <p:cNvCxnSpPr/>
          <p:nvPr/>
        </p:nvCxnSpPr>
        <p:spPr>
          <a:xfrm>
            <a:off x="7848600" y="2971799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7848600" y="3809999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9" idx="3"/>
          </p:cNvCxnSpPr>
          <p:nvPr/>
        </p:nvCxnSpPr>
        <p:spPr>
          <a:xfrm>
            <a:off x="7848600" y="44195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82" idx="0"/>
          </p:cNvCxnSpPr>
          <p:nvPr/>
        </p:nvCxnSpPr>
        <p:spPr>
          <a:xfrm>
            <a:off x="7924800" y="3657599"/>
            <a:ext cx="990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1">
            <a:off x="8915400" y="3581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610600" y="44195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8915400" y="40385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1">
            <a:off x="8915400" y="43433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8991600" y="3428999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991600" y="3428999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rapezoid 248"/>
          <p:cNvSpPr/>
          <p:nvPr/>
        </p:nvSpPr>
        <p:spPr>
          <a:xfrm rot="5400000">
            <a:off x="2667000" y="50291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0" name="Rectangle 249"/>
          <p:cNvSpPr/>
          <p:nvPr/>
        </p:nvSpPr>
        <p:spPr>
          <a:xfrm>
            <a:off x="2819400" y="5105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2819400" y="4952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52" name="Straight Connector 251"/>
          <p:cNvCxnSpPr>
            <a:stCxn id="249" idx="0"/>
          </p:cNvCxnSpPr>
          <p:nvPr/>
        </p:nvCxnSpPr>
        <p:spPr>
          <a:xfrm>
            <a:off x="2971800" y="5105399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14600" y="5257799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2514600" y="5257799"/>
            <a:ext cx="0" cy="381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Pentagon 260"/>
          <p:cNvSpPr/>
          <p:nvPr/>
        </p:nvSpPr>
        <p:spPr>
          <a:xfrm>
            <a:off x="457200" y="48767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63" name="Straight Connector 262"/>
          <p:cNvCxnSpPr/>
          <p:nvPr/>
        </p:nvCxnSpPr>
        <p:spPr>
          <a:xfrm flipV="1">
            <a:off x="914400" y="4876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914400" y="4800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</a:t>
            </a:r>
          </a:p>
        </p:txBody>
      </p:sp>
      <p:cxnSp>
        <p:nvCxnSpPr>
          <p:cNvPr id="268" name="Straight Connector 267"/>
          <p:cNvCxnSpPr>
            <a:stCxn id="261" idx="3"/>
          </p:cNvCxnSpPr>
          <p:nvPr/>
        </p:nvCxnSpPr>
        <p:spPr>
          <a:xfrm>
            <a:off x="685800" y="4952999"/>
            <a:ext cx="2133600" cy="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1447800" y="4800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DIVDEND</a:t>
            </a:r>
          </a:p>
        </p:txBody>
      </p:sp>
      <p:cxnSp>
        <p:nvCxnSpPr>
          <p:cNvPr id="271" name="Straight Connector 270"/>
          <p:cNvCxnSpPr/>
          <p:nvPr/>
        </p:nvCxnSpPr>
        <p:spPr>
          <a:xfrm>
            <a:off x="7467600" y="350520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7467600" y="3200399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6324600" y="3733799"/>
            <a:ext cx="76200" cy="761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6400800" y="3581399"/>
            <a:ext cx="0" cy="15239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400800" y="3581399"/>
            <a:ext cx="76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1">
            <a:off x="70866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0866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1">
            <a:off x="6705600" y="3733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/>
          <p:cNvSpPr/>
          <p:nvPr/>
        </p:nvSpPr>
        <p:spPr>
          <a:xfrm>
            <a:off x="6705600" y="3657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67056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6705600" y="3428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6705600" y="3124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ectangle 303"/>
          <p:cNvSpPr/>
          <p:nvPr/>
        </p:nvSpPr>
        <p:spPr>
          <a:xfrm>
            <a:off x="6705600" y="3047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6705600" y="2895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/>
          <p:cNvSpPr/>
          <p:nvPr/>
        </p:nvSpPr>
        <p:spPr>
          <a:xfrm>
            <a:off x="6705600" y="2819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09" name="Straight Connector 308"/>
          <p:cNvCxnSpPr/>
          <p:nvPr/>
        </p:nvCxnSpPr>
        <p:spPr>
          <a:xfrm>
            <a:off x="2438400" y="4876799"/>
            <a:ext cx="76200" cy="7620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438400" y="4724399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057400" y="47243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/>
          <p:cNvSpPr/>
          <p:nvPr/>
        </p:nvSpPr>
        <p:spPr>
          <a:xfrm>
            <a:off x="1905000" y="4571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{BW_DSOR{1’b0}}</a:t>
            </a:r>
          </a:p>
        </p:txBody>
      </p:sp>
      <p:sp>
        <p:nvSpPr>
          <p:cNvPr id="324" name="Pentagon 323"/>
          <p:cNvSpPr/>
          <p:nvPr/>
        </p:nvSpPr>
        <p:spPr>
          <a:xfrm>
            <a:off x="457200" y="66293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325" name="Straight Connector 324"/>
          <p:cNvCxnSpPr/>
          <p:nvPr/>
        </p:nvCxnSpPr>
        <p:spPr>
          <a:xfrm flipV="1">
            <a:off x="914400" y="66293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tangle 325"/>
          <p:cNvSpPr/>
          <p:nvPr/>
        </p:nvSpPr>
        <p:spPr>
          <a:xfrm>
            <a:off x="914400" y="65531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8" name="Rectangle 327"/>
          <p:cNvSpPr/>
          <p:nvPr/>
        </p:nvSpPr>
        <p:spPr>
          <a:xfrm>
            <a:off x="1447800" y="6553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sp>
        <p:nvSpPr>
          <p:cNvPr id="332" name="Rectangle 331"/>
          <p:cNvSpPr/>
          <p:nvPr/>
        </p:nvSpPr>
        <p:spPr>
          <a:xfrm>
            <a:off x="11430000" y="7086602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33" name="Straight Connector 332"/>
          <p:cNvCxnSpPr/>
          <p:nvPr/>
        </p:nvCxnSpPr>
        <p:spPr>
          <a:xfrm flipV="1">
            <a:off x="11506201" y="73151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flipH="1" flipV="1">
            <a:off x="11582401" y="7315164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angle 334"/>
          <p:cNvSpPr/>
          <p:nvPr/>
        </p:nvSpPr>
        <p:spPr>
          <a:xfrm>
            <a:off x="11506200" y="7086571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336" name="Straight Connector 335"/>
          <p:cNvCxnSpPr/>
          <p:nvPr/>
        </p:nvCxnSpPr>
        <p:spPr>
          <a:xfrm>
            <a:off x="11734800" y="7162799"/>
            <a:ext cx="533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12268200" y="7162799"/>
            <a:ext cx="0" cy="914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flipH="1">
            <a:off x="9372600" y="8077199"/>
            <a:ext cx="2895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11049000" y="71627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rapezoid 364"/>
          <p:cNvSpPr/>
          <p:nvPr/>
        </p:nvSpPr>
        <p:spPr>
          <a:xfrm rot="5400000">
            <a:off x="10744200" y="70865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66" name="Rectangle 365"/>
          <p:cNvSpPr/>
          <p:nvPr/>
        </p:nvSpPr>
        <p:spPr>
          <a:xfrm>
            <a:off x="10896600" y="71627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10896600" y="70103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68" name="Straight Connector 367"/>
          <p:cNvCxnSpPr/>
          <p:nvPr/>
        </p:nvCxnSpPr>
        <p:spPr>
          <a:xfrm>
            <a:off x="10439400" y="701039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/>
          <p:cNvSpPr/>
          <p:nvPr/>
        </p:nvSpPr>
        <p:spPr>
          <a:xfrm>
            <a:off x="10287000" y="6857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BW_DEND-1</a:t>
            </a:r>
          </a:p>
        </p:txBody>
      </p:sp>
      <p:cxnSp>
        <p:nvCxnSpPr>
          <p:cNvPr id="370" name="Straight Connector 369"/>
          <p:cNvCxnSpPr/>
          <p:nvPr/>
        </p:nvCxnSpPr>
        <p:spPr>
          <a:xfrm flipV="1">
            <a:off x="11963400" y="7086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11963400" y="7010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BW_CNT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9829800" y="7696199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4572000" y="30479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74" name="Trapezoid 373"/>
          <p:cNvSpPr/>
          <p:nvPr/>
        </p:nvSpPr>
        <p:spPr>
          <a:xfrm rot="5400000">
            <a:off x="9677400" y="7238999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75" name="Rectangle 374"/>
          <p:cNvSpPr/>
          <p:nvPr/>
        </p:nvSpPr>
        <p:spPr>
          <a:xfrm>
            <a:off x="9829800" y="71627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76" name="Rectangle 375"/>
          <p:cNvSpPr/>
          <p:nvPr/>
        </p:nvSpPr>
        <p:spPr>
          <a:xfrm>
            <a:off x="9829800" y="7315199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77" name="Straight Connector 376"/>
          <p:cNvCxnSpPr>
            <a:stCxn id="374" idx="0"/>
          </p:cNvCxnSpPr>
          <p:nvPr/>
        </p:nvCxnSpPr>
        <p:spPr>
          <a:xfrm>
            <a:off x="9982200" y="7315199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372" idx="0"/>
          </p:cNvCxnSpPr>
          <p:nvPr/>
        </p:nvCxnSpPr>
        <p:spPr>
          <a:xfrm flipV="1">
            <a:off x="9906000" y="7467599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endCxn id="372" idx="2"/>
          </p:cNvCxnSpPr>
          <p:nvPr/>
        </p:nvCxnSpPr>
        <p:spPr>
          <a:xfrm flipV="1">
            <a:off x="9906000" y="7848599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endCxn id="372" idx="3"/>
          </p:cNvCxnSpPr>
          <p:nvPr/>
        </p:nvCxnSpPr>
        <p:spPr>
          <a:xfrm flipH="1">
            <a:off x="9982200" y="7772399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tangle 383"/>
          <p:cNvSpPr/>
          <p:nvPr/>
        </p:nvSpPr>
        <p:spPr>
          <a:xfrm>
            <a:off x="10134600" y="7619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{BW_CNT{1’b0}}</a:t>
            </a:r>
          </a:p>
        </p:txBody>
      </p:sp>
      <p:cxnSp>
        <p:nvCxnSpPr>
          <p:cNvPr id="386" name="Straight Connector 385"/>
          <p:cNvCxnSpPr/>
          <p:nvPr/>
        </p:nvCxnSpPr>
        <p:spPr>
          <a:xfrm>
            <a:off x="9372600" y="7162799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8686800" y="7010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{BW_CNT{1’b0}}</a:t>
            </a:r>
          </a:p>
        </p:txBody>
      </p:sp>
      <p:sp>
        <p:nvSpPr>
          <p:cNvPr id="388" name="Rectangle 387"/>
          <p:cNvSpPr/>
          <p:nvPr/>
        </p:nvSpPr>
        <p:spPr>
          <a:xfrm>
            <a:off x="9296400" y="7391399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389" name="Straight Connector 388"/>
          <p:cNvCxnSpPr>
            <a:stCxn id="388" idx="3"/>
          </p:cNvCxnSpPr>
          <p:nvPr/>
        </p:nvCxnSpPr>
        <p:spPr>
          <a:xfrm>
            <a:off x="9448800" y="74675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endCxn id="388" idx="2"/>
          </p:cNvCxnSpPr>
          <p:nvPr/>
        </p:nvCxnSpPr>
        <p:spPr>
          <a:xfrm flipV="1">
            <a:off x="9372600" y="7543799"/>
            <a:ext cx="0" cy="533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>
            <a:endCxn id="388" idx="1"/>
          </p:cNvCxnSpPr>
          <p:nvPr/>
        </p:nvCxnSpPr>
        <p:spPr>
          <a:xfrm>
            <a:off x="8915400" y="7467599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/>
          <p:cNvSpPr/>
          <p:nvPr/>
        </p:nvSpPr>
        <p:spPr>
          <a:xfrm>
            <a:off x="8077200" y="73151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{BW_CNT{1’b1}}</a:t>
            </a:r>
          </a:p>
        </p:txBody>
      </p:sp>
      <p:cxnSp>
        <p:nvCxnSpPr>
          <p:cNvPr id="393" name="Straight Connector 392"/>
          <p:cNvCxnSpPr/>
          <p:nvPr/>
        </p:nvCxnSpPr>
        <p:spPr>
          <a:xfrm flipV="1">
            <a:off x="9525000" y="3733799"/>
            <a:ext cx="0" cy="1905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9525000" y="3733799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 flipV="1">
            <a:off x="9906000" y="6095999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399" idx="1"/>
          </p:cNvCxnSpPr>
          <p:nvPr/>
        </p:nvCxnSpPr>
        <p:spPr>
          <a:xfrm flipV="1">
            <a:off x="9829802" y="3733799"/>
            <a:ext cx="1" cy="2133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324" idx="3"/>
          </p:cNvCxnSpPr>
          <p:nvPr/>
        </p:nvCxnSpPr>
        <p:spPr>
          <a:xfrm>
            <a:off x="685800" y="6705599"/>
            <a:ext cx="10287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>
            <a:off x="10972800" y="6705599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9753600" y="6095999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Rectangle 413"/>
          <p:cNvSpPr/>
          <p:nvPr/>
        </p:nvSpPr>
        <p:spPr>
          <a:xfrm>
            <a:off x="10820400" y="79247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" name="Moon 398"/>
          <p:cNvSpPr/>
          <p:nvPr/>
        </p:nvSpPr>
        <p:spPr>
          <a:xfrm rot="5400000">
            <a:off x="9677402" y="5867402"/>
            <a:ext cx="304801" cy="304801"/>
          </a:xfrm>
          <a:prstGeom prst="moon">
            <a:avLst>
              <a:gd name="adj" fmla="val 74720"/>
            </a:avLst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29"/>
          </a:p>
        </p:txBody>
      </p:sp>
      <p:sp>
        <p:nvSpPr>
          <p:cNvPr id="418" name="Pentagon 417"/>
          <p:cNvSpPr/>
          <p:nvPr/>
        </p:nvSpPr>
        <p:spPr>
          <a:xfrm>
            <a:off x="14859000" y="63245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21" name="Straight Connector 420"/>
          <p:cNvCxnSpPr/>
          <p:nvPr/>
        </p:nvCxnSpPr>
        <p:spPr>
          <a:xfrm>
            <a:off x="9906000" y="6400799"/>
            <a:ext cx="4953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4478000" y="63245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angle 424"/>
          <p:cNvSpPr/>
          <p:nvPr/>
        </p:nvSpPr>
        <p:spPr>
          <a:xfrm>
            <a:off x="14478000" y="62483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26" name="Rectangle 425"/>
          <p:cNvSpPr/>
          <p:nvPr/>
        </p:nvSpPr>
        <p:spPr>
          <a:xfrm>
            <a:off x="13563600" y="6248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</a:p>
        </p:txBody>
      </p:sp>
      <p:sp>
        <p:nvSpPr>
          <p:cNvPr id="427" name="Pentagon 426"/>
          <p:cNvSpPr/>
          <p:nvPr/>
        </p:nvSpPr>
        <p:spPr>
          <a:xfrm>
            <a:off x="14859000" y="35051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28" name="Straight Connector 427"/>
          <p:cNvCxnSpPr/>
          <p:nvPr/>
        </p:nvCxnSpPr>
        <p:spPr>
          <a:xfrm flipV="1">
            <a:off x="144780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Rectangle 428"/>
          <p:cNvSpPr/>
          <p:nvPr/>
        </p:nvSpPr>
        <p:spPr>
          <a:xfrm>
            <a:off x="14478000" y="3428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</a:t>
            </a:r>
          </a:p>
        </p:txBody>
      </p:sp>
      <p:cxnSp>
        <p:nvCxnSpPr>
          <p:cNvPr id="432" name="Straight Connector 431"/>
          <p:cNvCxnSpPr/>
          <p:nvPr/>
        </p:nvCxnSpPr>
        <p:spPr>
          <a:xfrm flipV="1">
            <a:off x="13335000" y="3505199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13411200" y="3047999"/>
            <a:ext cx="0" cy="457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endCxn id="446" idx="1"/>
          </p:cNvCxnSpPr>
          <p:nvPr/>
        </p:nvCxnSpPr>
        <p:spPr>
          <a:xfrm>
            <a:off x="13411200" y="3047999"/>
            <a:ext cx="1447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 flipV="1">
            <a:off x="14478000" y="29717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tangle 442"/>
          <p:cNvSpPr/>
          <p:nvPr/>
        </p:nvSpPr>
        <p:spPr>
          <a:xfrm>
            <a:off x="14478000" y="28955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</a:t>
            </a:r>
          </a:p>
        </p:txBody>
      </p:sp>
      <p:sp>
        <p:nvSpPr>
          <p:cNvPr id="446" name="Pentagon 445"/>
          <p:cNvSpPr/>
          <p:nvPr/>
        </p:nvSpPr>
        <p:spPr>
          <a:xfrm>
            <a:off x="14859000" y="2971799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448" name="Rectangle 447"/>
          <p:cNvSpPr/>
          <p:nvPr/>
        </p:nvSpPr>
        <p:spPr>
          <a:xfrm>
            <a:off x="13563600" y="3428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</a:p>
        </p:txBody>
      </p:sp>
      <p:sp>
        <p:nvSpPr>
          <p:cNvPr id="449" name="Rectangle 448"/>
          <p:cNvSpPr/>
          <p:nvPr/>
        </p:nvSpPr>
        <p:spPr>
          <a:xfrm>
            <a:off x="13563600" y="28955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</a:p>
        </p:txBody>
      </p:sp>
      <p:cxnSp>
        <p:nvCxnSpPr>
          <p:cNvPr id="453" name="Straight Connector 452"/>
          <p:cNvCxnSpPr/>
          <p:nvPr/>
        </p:nvCxnSpPr>
        <p:spPr>
          <a:xfrm flipV="1">
            <a:off x="12268200" y="3505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ectangle 453"/>
          <p:cNvSpPr/>
          <p:nvPr/>
        </p:nvSpPr>
        <p:spPr>
          <a:xfrm>
            <a:off x="12268200" y="3428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BW_DEND+BW_DSOR</a:t>
            </a:r>
          </a:p>
        </p:txBody>
      </p:sp>
      <p:sp>
        <p:nvSpPr>
          <p:cNvPr id="456" name="Rectangle 455"/>
          <p:cNvSpPr/>
          <p:nvPr/>
        </p:nvSpPr>
        <p:spPr>
          <a:xfrm>
            <a:off x="10896600" y="54863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shift_reg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1" name="Straight Connector 460"/>
          <p:cNvCxnSpPr/>
          <p:nvPr/>
        </p:nvCxnSpPr>
        <p:spPr>
          <a:xfrm flipV="1">
            <a:off x="5181600" y="3124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/>
          <p:cNvSpPr/>
          <p:nvPr/>
        </p:nvSpPr>
        <p:spPr>
          <a:xfrm>
            <a:off x="5181600" y="3047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BW_DSOR+1</a:t>
            </a:r>
          </a:p>
        </p:txBody>
      </p:sp>
      <p:sp>
        <p:nvSpPr>
          <p:cNvPr id="464" name="Rectangle 463"/>
          <p:cNvSpPr/>
          <p:nvPr/>
        </p:nvSpPr>
        <p:spPr>
          <a:xfrm>
            <a:off x="5791200" y="3047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</a:p>
        </p:txBody>
      </p:sp>
      <p:cxnSp>
        <p:nvCxnSpPr>
          <p:cNvPr id="474" name="Straight Connector 473"/>
          <p:cNvCxnSpPr/>
          <p:nvPr/>
        </p:nvCxnSpPr>
        <p:spPr>
          <a:xfrm flipV="1">
            <a:off x="3505200" y="5029199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3505200" y="4952999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BW_DEND+BW_DSOR</a:t>
            </a:r>
          </a:p>
        </p:txBody>
      </p:sp>
      <p:sp>
        <p:nvSpPr>
          <p:cNvPr id="476" name="Rectangle 475"/>
          <p:cNvSpPr/>
          <p:nvPr/>
        </p:nvSpPr>
        <p:spPr>
          <a:xfrm>
            <a:off x="4191000" y="4571999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minuend</a:t>
            </a:r>
          </a:p>
        </p:txBody>
      </p:sp>
      <p:cxnSp>
        <p:nvCxnSpPr>
          <p:cNvPr id="179" name="Straight Connector 178"/>
          <p:cNvCxnSpPr/>
          <p:nvPr/>
        </p:nvCxnSpPr>
        <p:spPr>
          <a:xfrm flipV="1">
            <a:off x="2895600" y="52578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9459</TotalTime>
  <Words>102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678</cp:revision>
  <cp:lastPrinted>2015-08-18T05:01:17Z</cp:lastPrinted>
  <dcterms:created xsi:type="dcterms:W3CDTF">2015-02-20T08:15:49Z</dcterms:created>
  <dcterms:modified xsi:type="dcterms:W3CDTF">2017-10-06T08:41:29Z</dcterms:modified>
</cp:coreProperties>
</file>