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93" r:id="rId1"/>
  </p:sldMasterIdLst>
  <p:notesMasterIdLst>
    <p:notesMasterId r:id="rId3"/>
  </p:notesMasterIdLst>
  <p:sldIdLst>
    <p:sldId id="262" r:id="rId2"/>
  </p:sldIdLst>
  <p:sldSz cx="24688800" cy="16459200"/>
  <p:notesSz cx="6797675" cy="9926638"/>
  <p:defaultTextStyle>
    <a:defPPr>
      <a:defRPr lang="en-US"/>
    </a:defPPr>
    <a:lvl1pPr marL="0" algn="l" defTabSz="767341" rtl="0" eaLnBrk="1" latinLnBrk="0" hangingPunct="1">
      <a:defRPr sz="1510" kern="1200">
        <a:solidFill>
          <a:schemeClr val="tx1"/>
        </a:solidFill>
        <a:latin typeface="+mn-lt"/>
        <a:ea typeface="+mn-ea"/>
        <a:cs typeface="+mn-cs"/>
      </a:defRPr>
    </a:lvl1pPr>
    <a:lvl2pPr marL="383669" algn="l" defTabSz="767341" rtl="0" eaLnBrk="1" latinLnBrk="0" hangingPunct="1">
      <a:defRPr sz="1510" kern="1200">
        <a:solidFill>
          <a:schemeClr val="tx1"/>
        </a:solidFill>
        <a:latin typeface="+mn-lt"/>
        <a:ea typeface="+mn-ea"/>
        <a:cs typeface="+mn-cs"/>
      </a:defRPr>
    </a:lvl2pPr>
    <a:lvl3pPr marL="767341" algn="l" defTabSz="767341" rtl="0" eaLnBrk="1" latinLnBrk="0" hangingPunct="1">
      <a:defRPr sz="1510" kern="1200">
        <a:solidFill>
          <a:schemeClr val="tx1"/>
        </a:solidFill>
        <a:latin typeface="+mn-lt"/>
        <a:ea typeface="+mn-ea"/>
        <a:cs typeface="+mn-cs"/>
      </a:defRPr>
    </a:lvl3pPr>
    <a:lvl4pPr marL="1151011" algn="l" defTabSz="767341" rtl="0" eaLnBrk="1" latinLnBrk="0" hangingPunct="1">
      <a:defRPr sz="1510" kern="1200">
        <a:solidFill>
          <a:schemeClr val="tx1"/>
        </a:solidFill>
        <a:latin typeface="+mn-lt"/>
        <a:ea typeface="+mn-ea"/>
        <a:cs typeface="+mn-cs"/>
      </a:defRPr>
    </a:lvl4pPr>
    <a:lvl5pPr marL="1534678" algn="l" defTabSz="767341" rtl="0" eaLnBrk="1" latinLnBrk="0" hangingPunct="1">
      <a:defRPr sz="1510" kern="1200">
        <a:solidFill>
          <a:schemeClr val="tx1"/>
        </a:solidFill>
        <a:latin typeface="+mn-lt"/>
        <a:ea typeface="+mn-ea"/>
        <a:cs typeface="+mn-cs"/>
      </a:defRPr>
    </a:lvl5pPr>
    <a:lvl6pPr marL="1918350" algn="l" defTabSz="767341" rtl="0" eaLnBrk="1" latinLnBrk="0" hangingPunct="1">
      <a:defRPr sz="1510" kern="1200">
        <a:solidFill>
          <a:schemeClr val="tx1"/>
        </a:solidFill>
        <a:latin typeface="+mn-lt"/>
        <a:ea typeface="+mn-ea"/>
        <a:cs typeface="+mn-cs"/>
      </a:defRPr>
    </a:lvl6pPr>
    <a:lvl7pPr marL="2302021" algn="l" defTabSz="767341" rtl="0" eaLnBrk="1" latinLnBrk="0" hangingPunct="1">
      <a:defRPr sz="1510" kern="1200">
        <a:solidFill>
          <a:schemeClr val="tx1"/>
        </a:solidFill>
        <a:latin typeface="+mn-lt"/>
        <a:ea typeface="+mn-ea"/>
        <a:cs typeface="+mn-cs"/>
      </a:defRPr>
    </a:lvl7pPr>
    <a:lvl8pPr marL="2685691" algn="l" defTabSz="767341" rtl="0" eaLnBrk="1" latinLnBrk="0" hangingPunct="1">
      <a:defRPr sz="1510" kern="1200">
        <a:solidFill>
          <a:schemeClr val="tx1"/>
        </a:solidFill>
        <a:latin typeface="+mn-lt"/>
        <a:ea typeface="+mn-ea"/>
        <a:cs typeface="+mn-cs"/>
      </a:defRPr>
    </a:lvl8pPr>
    <a:lvl9pPr marL="3069359" algn="l" defTabSz="767341" rtl="0" eaLnBrk="1" latinLnBrk="0" hangingPunct="1">
      <a:defRPr sz="151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984" autoAdjust="0"/>
  </p:normalViewPr>
  <p:slideViewPr>
    <p:cSldViewPr>
      <p:cViewPr>
        <p:scale>
          <a:sx n="93" d="100"/>
          <a:sy n="93" d="100"/>
        </p:scale>
        <p:origin x="-654" y="-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9E5BF02-4A65-43B2-AA51-912306618617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7413" y="1241425"/>
            <a:ext cx="50228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A975A5C-3D5E-4E51-8B1F-1C9B54E24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09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67341" rtl="0" eaLnBrk="1" latinLnBrk="0" hangingPunct="1">
      <a:defRPr sz="1007" kern="1200">
        <a:solidFill>
          <a:schemeClr val="tx1"/>
        </a:solidFill>
        <a:latin typeface="+mn-lt"/>
        <a:ea typeface="+mn-ea"/>
        <a:cs typeface="+mn-cs"/>
      </a:defRPr>
    </a:lvl1pPr>
    <a:lvl2pPr marL="383669" algn="l" defTabSz="767341" rtl="0" eaLnBrk="1" latinLnBrk="0" hangingPunct="1">
      <a:defRPr sz="1007" kern="1200">
        <a:solidFill>
          <a:schemeClr val="tx1"/>
        </a:solidFill>
        <a:latin typeface="+mn-lt"/>
        <a:ea typeface="+mn-ea"/>
        <a:cs typeface="+mn-cs"/>
      </a:defRPr>
    </a:lvl2pPr>
    <a:lvl3pPr marL="767341" algn="l" defTabSz="767341" rtl="0" eaLnBrk="1" latinLnBrk="0" hangingPunct="1">
      <a:defRPr sz="1007" kern="1200">
        <a:solidFill>
          <a:schemeClr val="tx1"/>
        </a:solidFill>
        <a:latin typeface="+mn-lt"/>
        <a:ea typeface="+mn-ea"/>
        <a:cs typeface="+mn-cs"/>
      </a:defRPr>
    </a:lvl3pPr>
    <a:lvl4pPr marL="1151011" algn="l" defTabSz="767341" rtl="0" eaLnBrk="1" latinLnBrk="0" hangingPunct="1">
      <a:defRPr sz="1007" kern="1200">
        <a:solidFill>
          <a:schemeClr val="tx1"/>
        </a:solidFill>
        <a:latin typeface="+mn-lt"/>
        <a:ea typeface="+mn-ea"/>
        <a:cs typeface="+mn-cs"/>
      </a:defRPr>
    </a:lvl4pPr>
    <a:lvl5pPr marL="1534678" algn="l" defTabSz="767341" rtl="0" eaLnBrk="1" latinLnBrk="0" hangingPunct="1">
      <a:defRPr sz="1007" kern="1200">
        <a:solidFill>
          <a:schemeClr val="tx1"/>
        </a:solidFill>
        <a:latin typeface="+mn-lt"/>
        <a:ea typeface="+mn-ea"/>
        <a:cs typeface="+mn-cs"/>
      </a:defRPr>
    </a:lvl5pPr>
    <a:lvl6pPr marL="1918350" algn="l" defTabSz="767341" rtl="0" eaLnBrk="1" latinLnBrk="0" hangingPunct="1">
      <a:defRPr sz="1007" kern="1200">
        <a:solidFill>
          <a:schemeClr val="tx1"/>
        </a:solidFill>
        <a:latin typeface="+mn-lt"/>
        <a:ea typeface="+mn-ea"/>
        <a:cs typeface="+mn-cs"/>
      </a:defRPr>
    </a:lvl6pPr>
    <a:lvl7pPr marL="2302021" algn="l" defTabSz="767341" rtl="0" eaLnBrk="1" latinLnBrk="0" hangingPunct="1">
      <a:defRPr sz="1007" kern="1200">
        <a:solidFill>
          <a:schemeClr val="tx1"/>
        </a:solidFill>
        <a:latin typeface="+mn-lt"/>
        <a:ea typeface="+mn-ea"/>
        <a:cs typeface="+mn-cs"/>
      </a:defRPr>
    </a:lvl7pPr>
    <a:lvl8pPr marL="2685691" algn="l" defTabSz="767341" rtl="0" eaLnBrk="1" latinLnBrk="0" hangingPunct="1">
      <a:defRPr sz="1007" kern="1200">
        <a:solidFill>
          <a:schemeClr val="tx1"/>
        </a:solidFill>
        <a:latin typeface="+mn-lt"/>
        <a:ea typeface="+mn-ea"/>
        <a:cs typeface="+mn-cs"/>
      </a:defRPr>
    </a:lvl8pPr>
    <a:lvl9pPr marL="3069359" algn="l" defTabSz="767341" rtl="0" eaLnBrk="1" latinLnBrk="0" hangingPunct="1">
      <a:defRPr sz="100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7413" y="1241425"/>
            <a:ext cx="50228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75A5C-3D5E-4E51-8B1F-1C9B54E24C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21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1660" y="2693671"/>
            <a:ext cx="20985480" cy="573024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86100" y="8644891"/>
            <a:ext cx="18516600" cy="3973829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76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7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667924" y="876300"/>
            <a:ext cx="5323523" cy="139484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97356" y="876300"/>
            <a:ext cx="15661958" cy="139484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55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5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498" y="4103375"/>
            <a:ext cx="21294090" cy="6846569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4498" y="11014715"/>
            <a:ext cx="21294090" cy="3600449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17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97355" y="4381500"/>
            <a:ext cx="10492740" cy="104432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98705" y="4381500"/>
            <a:ext cx="10492740" cy="104432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1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0571" y="876304"/>
            <a:ext cx="21294090" cy="31813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0573" y="4034791"/>
            <a:ext cx="10444518" cy="1977389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00573" y="6012180"/>
            <a:ext cx="10444518" cy="88430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498706" y="4034791"/>
            <a:ext cx="10495956" cy="1977389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498706" y="6012180"/>
            <a:ext cx="10495956" cy="88430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42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56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02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0571" y="1097280"/>
            <a:ext cx="7962781" cy="384048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95956" y="2369824"/>
            <a:ext cx="12498705" cy="116967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00571" y="4937760"/>
            <a:ext cx="7962781" cy="9147811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51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0571" y="1097280"/>
            <a:ext cx="7962781" cy="384048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95956" y="2369824"/>
            <a:ext cx="12498705" cy="116967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00571" y="4937760"/>
            <a:ext cx="7962781" cy="9147811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44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97355" y="876304"/>
            <a:ext cx="21294090" cy="3181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7355" y="4381500"/>
            <a:ext cx="21294090" cy="10443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97355" y="15255244"/>
            <a:ext cx="555498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78165" y="15255244"/>
            <a:ext cx="833247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36465" y="15255244"/>
            <a:ext cx="555498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1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4" r:id="rId1"/>
    <p:sldLayoutId id="2147484395" r:id="rId2"/>
    <p:sldLayoutId id="2147484396" r:id="rId3"/>
    <p:sldLayoutId id="2147484397" r:id="rId4"/>
    <p:sldLayoutId id="2147484398" r:id="rId5"/>
    <p:sldLayoutId id="2147484399" r:id="rId6"/>
    <p:sldLayoutId id="2147484400" r:id="rId7"/>
    <p:sldLayoutId id="2147484401" r:id="rId8"/>
    <p:sldLayoutId id="2147484402" r:id="rId9"/>
    <p:sldLayoutId id="2147484403" r:id="rId10"/>
    <p:sldLayoutId id="2147484404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4800" y="2133592"/>
            <a:ext cx="1524000" cy="228600"/>
          </a:xfrm>
          <a:prstGeom prst="roundRect">
            <a:avLst>
              <a:gd name="adj" fmla="val 29892"/>
            </a:avLst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 anchorCtr="0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handle_7seg</a:t>
            </a:r>
          </a:p>
        </p:txBody>
      </p:sp>
      <p:sp>
        <p:nvSpPr>
          <p:cNvPr id="340" name="Pentagon 339"/>
          <p:cNvSpPr/>
          <p:nvPr/>
        </p:nvSpPr>
        <p:spPr>
          <a:xfrm>
            <a:off x="304800" y="13868391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41" name="Straight Connector 340"/>
          <p:cNvCxnSpPr/>
          <p:nvPr/>
        </p:nvCxnSpPr>
        <p:spPr>
          <a:xfrm flipV="1">
            <a:off x="609600" y="13868391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Rectangle 341"/>
          <p:cNvSpPr/>
          <p:nvPr/>
        </p:nvSpPr>
        <p:spPr>
          <a:xfrm>
            <a:off x="609600" y="13792191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43" name="Rectangle 342"/>
          <p:cNvSpPr/>
          <p:nvPr/>
        </p:nvSpPr>
        <p:spPr>
          <a:xfrm>
            <a:off x="838200" y="13792191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344" name="Straight Connector 343"/>
          <p:cNvCxnSpPr>
            <a:stCxn id="340" idx="3"/>
          </p:cNvCxnSpPr>
          <p:nvPr/>
        </p:nvCxnSpPr>
        <p:spPr>
          <a:xfrm>
            <a:off x="533400" y="13944591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Rectangle 349"/>
          <p:cNvSpPr/>
          <p:nvPr/>
        </p:nvSpPr>
        <p:spPr>
          <a:xfrm>
            <a:off x="1524000" y="13868391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blocks</a:t>
            </a:r>
          </a:p>
        </p:txBody>
      </p:sp>
      <p:sp>
        <p:nvSpPr>
          <p:cNvPr id="352" name="Pentagon 351"/>
          <p:cNvSpPr/>
          <p:nvPr/>
        </p:nvSpPr>
        <p:spPr>
          <a:xfrm>
            <a:off x="304800" y="14325598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53" name="Straight Connector 352"/>
          <p:cNvCxnSpPr/>
          <p:nvPr/>
        </p:nvCxnSpPr>
        <p:spPr>
          <a:xfrm flipV="1">
            <a:off x="609600" y="1432559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Rectangle 353"/>
          <p:cNvSpPr/>
          <p:nvPr/>
        </p:nvSpPr>
        <p:spPr>
          <a:xfrm>
            <a:off x="609600" y="14249398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55" name="Rectangle 354"/>
          <p:cNvSpPr/>
          <p:nvPr/>
        </p:nvSpPr>
        <p:spPr>
          <a:xfrm>
            <a:off x="838200" y="1424939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cxnSp>
        <p:nvCxnSpPr>
          <p:cNvPr id="356" name="Straight Connector 355"/>
          <p:cNvCxnSpPr>
            <a:stCxn id="352" idx="3"/>
          </p:cNvCxnSpPr>
          <p:nvPr/>
        </p:nvCxnSpPr>
        <p:spPr>
          <a:xfrm>
            <a:off x="533400" y="14401798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Rectangle 360"/>
          <p:cNvSpPr/>
          <p:nvPr/>
        </p:nvSpPr>
        <p:spPr>
          <a:xfrm>
            <a:off x="1524000" y="1432559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blocks</a:t>
            </a:r>
          </a:p>
        </p:txBody>
      </p:sp>
      <p:sp>
        <p:nvSpPr>
          <p:cNvPr id="627" name="Pentagon 626"/>
          <p:cNvSpPr/>
          <p:nvPr/>
        </p:nvSpPr>
        <p:spPr>
          <a:xfrm>
            <a:off x="304800" y="2971792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628" name="Straight Connector 627"/>
          <p:cNvCxnSpPr/>
          <p:nvPr/>
        </p:nvCxnSpPr>
        <p:spPr>
          <a:xfrm flipV="1">
            <a:off x="609600" y="29717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Rectangle 628"/>
          <p:cNvSpPr/>
          <p:nvPr/>
        </p:nvSpPr>
        <p:spPr>
          <a:xfrm>
            <a:off x="609600" y="2895592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cxnSp>
        <p:nvCxnSpPr>
          <p:cNvPr id="432" name="Straight Connector 431"/>
          <p:cNvCxnSpPr/>
          <p:nvPr/>
        </p:nvCxnSpPr>
        <p:spPr>
          <a:xfrm>
            <a:off x="5867400" y="3581388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Rectangle 434"/>
          <p:cNvSpPr/>
          <p:nvPr/>
        </p:nvSpPr>
        <p:spPr>
          <a:xfrm>
            <a:off x="5562600" y="342899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4’d10</a:t>
            </a:r>
          </a:p>
        </p:txBody>
      </p:sp>
      <p:cxnSp>
        <p:nvCxnSpPr>
          <p:cNvPr id="641" name="Straight Connector 640"/>
          <p:cNvCxnSpPr/>
          <p:nvPr/>
        </p:nvCxnSpPr>
        <p:spPr>
          <a:xfrm>
            <a:off x="5867400" y="4038577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2" name="Rectangle 641"/>
          <p:cNvSpPr/>
          <p:nvPr/>
        </p:nvSpPr>
        <p:spPr>
          <a:xfrm>
            <a:off x="5562600" y="388618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cxnSp>
        <p:nvCxnSpPr>
          <p:cNvPr id="646" name="Straight Connector 645"/>
          <p:cNvCxnSpPr/>
          <p:nvPr/>
        </p:nvCxnSpPr>
        <p:spPr>
          <a:xfrm>
            <a:off x="5867400" y="4343377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7" name="Rectangle 646"/>
          <p:cNvSpPr/>
          <p:nvPr/>
        </p:nvSpPr>
        <p:spPr>
          <a:xfrm>
            <a:off x="5562600" y="419098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sp>
        <p:nvSpPr>
          <p:cNvPr id="728" name="Rectangle 727"/>
          <p:cNvSpPr/>
          <p:nvPr/>
        </p:nvSpPr>
        <p:spPr>
          <a:xfrm>
            <a:off x="6172200" y="7772405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i_ber_7seg</a:t>
            </a:r>
          </a:p>
        </p:txBody>
      </p:sp>
      <p:sp>
        <p:nvSpPr>
          <p:cNvPr id="551" name="Rectangle 550"/>
          <p:cNvSpPr/>
          <p:nvPr/>
        </p:nvSpPr>
        <p:spPr>
          <a:xfrm>
            <a:off x="6172200" y="7924800"/>
            <a:ext cx="1371600" cy="1523992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ber_7seg</a:t>
            </a:r>
          </a:p>
        </p:txBody>
      </p:sp>
      <p:sp>
        <p:nvSpPr>
          <p:cNvPr id="577" name="Rectangle 576"/>
          <p:cNvSpPr/>
          <p:nvPr/>
        </p:nvSpPr>
        <p:spPr>
          <a:xfrm>
            <a:off x="6172200" y="8229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</a:t>
            </a:r>
          </a:p>
        </p:txBody>
      </p:sp>
      <p:sp>
        <p:nvSpPr>
          <p:cNvPr id="587" name="Rectangle 586"/>
          <p:cNvSpPr/>
          <p:nvPr/>
        </p:nvSpPr>
        <p:spPr>
          <a:xfrm>
            <a:off x="6172200" y="8458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</a:t>
            </a:r>
          </a:p>
        </p:txBody>
      </p:sp>
      <p:sp>
        <p:nvSpPr>
          <p:cNvPr id="588" name="Rectangle 587"/>
          <p:cNvSpPr/>
          <p:nvPr/>
        </p:nvSpPr>
        <p:spPr>
          <a:xfrm>
            <a:off x="6172200" y="8686784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</a:p>
        </p:txBody>
      </p:sp>
      <p:sp>
        <p:nvSpPr>
          <p:cNvPr id="590" name="Rectangle 589"/>
          <p:cNvSpPr/>
          <p:nvPr/>
        </p:nvSpPr>
        <p:spPr>
          <a:xfrm>
            <a:off x="7086600" y="8229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DIGIT3</a:t>
            </a:r>
          </a:p>
        </p:txBody>
      </p:sp>
      <p:sp>
        <p:nvSpPr>
          <p:cNvPr id="591" name="Rectangle 590"/>
          <p:cNvSpPr/>
          <p:nvPr/>
        </p:nvSpPr>
        <p:spPr>
          <a:xfrm>
            <a:off x="7086600" y="8458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DIGIT2</a:t>
            </a:r>
          </a:p>
        </p:txBody>
      </p:sp>
      <p:sp>
        <p:nvSpPr>
          <p:cNvPr id="593" name="Rectangle 592"/>
          <p:cNvSpPr/>
          <p:nvPr/>
        </p:nvSpPr>
        <p:spPr>
          <a:xfrm>
            <a:off x="7086600" y="8686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DIGIT1</a:t>
            </a:r>
          </a:p>
        </p:txBody>
      </p:sp>
      <p:sp>
        <p:nvSpPr>
          <p:cNvPr id="594" name="Rectangle 593"/>
          <p:cNvSpPr/>
          <p:nvPr/>
        </p:nvSpPr>
        <p:spPr>
          <a:xfrm>
            <a:off x="7086600" y="8915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DIGIT0</a:t>
            </a:r>
          </a:p>
        </p:txBody>
      </p:sp>
      <p:sp>
        <p:nvSpPr>
          <p:cNvPr id="597" name="Rectangle 596"/>
          <p:cNvSpPr/>
          <p:nvPr/>
        </p:nvSpPr>
        <p:spPr>
          <a:xfrm>
            <a:off x="6172200" y="9143989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598" name="Straight Connector 597"/>
          <p:cNvCxnSpPr/>
          <p:nvPr/>
        </p:nvCxnSpPr>
        <p:spPr>
          <a:xfrm flipH="1" flipV="1">
            <a:off x="6172213" y="9220189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Straight Connector 598"/>
          <p:cNvCxnSpPr/>
          <p:nvPr/>
        </p:nvCxnSpPr>
        <p:spPr>
          <a:xfrm flipH="1">
            <a:off x="6172213" y="9296388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5" name="Rectangle 664"/>
          <p:cNvSpPr/>
          <p:nvPr/>
        </p:nvSpPr>
        <p:spPr>
          <a:xfrm>
            <a:off x="6172200" y="8915389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sp>
        <p:nvSpPr>
          <p:cNvPr id="680" name="Rectangle 679"/>
          <p:cNvSpPr/>
          <p:nvPr/>
        </p:nvSpPr>
        <p:spPr>
          <a:xfrm>
            <a:off x="6172200" y="2666994"/>
            <a:ext cx="1371600" cy="1828799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</a:p>
        </p:txBody>
      </p:sp>
      <p:sp>
        <p:nvSpPr>
          <p:cNvPr id="689" name="Rectangle 688"/>
          <p:cNvSpPr/>
          <p:nvPr/>
        </p:nvSpPr>
        <p:spPr>
          <a:xfrm>
            <a:off x="6172200" y="297180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DIVIDEND</a:t>
            </a:r>
          </a:p>
        </p:txBody>
      </p:sp>
      <p:sp>
        <p:nvSpPr>
          <p:cNvPr id="691" name="Rectangle 690"/>
          <p:cNvSpPr/>
          <p:nvPr/>
        </p:nvSpPr>
        <p:spPr>
          <a:xfrm>
            <a:off x="6172200" y="3733792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</a:p>
        </p:txBody>
      </p:sp>
      <p:sp>
        <p:nvSpPr>
          <p:cNvPr id="693" name="Rectangle 692"/>
          <p:cNvSpPr/>
          <p:nvPr/>
        </p:nvSpPr>
        <p:spPr>
          <a:xfrm>
            <a:off x="6172200" y="41909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699" name="Straight Connector 698"/>
          <p:cNvCxnSpPr/>
          <p:nvPr/>
        </p:nvCxnSpPr>
        <p:spPr>
          <a:xfrm flipH="1" flipV="1">
            <a:off x="6172213" y="4267193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Straight Connector 700"/>
          <p:cNvCxnSpPr/>
          <p:nvPr/>
        </p:nvCxnSpPr>
        <p:spPr>
          <a:xfrm flipH="1">
            <a:off x="6172213" y="4343392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2" name="Rectangle 701"/>
          <p:cNvSpPr/>
          <p:nvPr/>
        </p:nvSpPr>
        <p:spPr>
          <a:xfrm>
            <a:off x="6172200" y="2057392"/>
            <a:ext cx="457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 .BW_CNT  (3)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 .BW_DEND (8)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 .BW_DSOR (4) )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i_div_m0</a:t>
            </a:r>
          </a:p>
        </p:txBody>
      </p:sp>
      <p:sp>
        <p:nvSpPr>
          <p:cNvPr id="703" name="Rectangle 702"/>
          <p:cNvSpPr/>
          <p:nvPr/>
        </p:nvSpPr>
        <p:spPr>
          <a:xfrm>
            <a:off x="7086600" y="365759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</a:t>
            </a:r>
          </a:p>
        </p:txBody>
      </p:sp>
      <p:sp>
        <p:nvSpPr>
          <p:cNvPr id="704" name="Rectangle 703"/>
          <p:cNvSpPr/>
          <p:nvPr/>
        </p:nvSpPr>
        <p:spPr>
          <a:xfrm>
            <a:off x="6172200" y="39623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sp>
        <p:nvSpPr>
          <p:cNvPr id="705" name="Rectangle 704"/>
          <p:cNvSpPr/>
          <p:nvPr/>
        </p:nvSpPr>
        <p:spPr>
          <a:xfrm>
            <a:off x="6172200" y="3505195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DIVISOR</a:t>
            </a:r>
          </a:p>
        </p:txBody>
      </p:sp>
      <p:sp>
        <p:nvSpPr>
          <p:cNvPr id="756" name="Rectangle 755"/>
          <p:cNvSpPr/>
          <p:nvPr/>
        </p:nvSpPr>
        <p:spPr>
          <a:xfrm>
            <a:off x="7086600" y="2819395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BUSY</a:t>
            </a:r>
          </a:p>
        </p:txBody>
      </p:sp>
      <p:sp>
        <p:nvSpPr>
          <p:cNvPr id="757" name="Rectangle 756"/>
          <p:cNvSpPr/>
          <p:nvPr/>
        </p:nvSpPr>
        <p:spPr>
          <a:xfrm>
            <a:off x="7086600" y="426719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</a:t>
            </a:r>
          </a:p>
        </p:txBody>
      </p:sp>
      <p:cxnSp>
        <p:nvCxnSpPr>
          <p:cNvPr id="758" name="Straight Connector 757"/>
          <p:cNvCxnSpPr>
            <a:stCxn id="627" idx="3"/>
            <a:endCxn id="689" idx="1"/>
          </p:cNvCxnSpPr>
          <p:nvPr/>
        </p:nvCxnSpPr>
        <p:spPr>
          <a:xfrm>
            <a:off x="533400" y="3047994"/>
            <a:ext cx="5638800" cy="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9" name="Rectangle 758"/>
          <p:cNvSpPr/>
          <p:nvPr/>
        </p:nvSpPr>
        <p:spPr>
          <a:xfrm>
            <a:off x="838200" y="2895597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MAIN_MODE</a:t>
            </a:r>
          </a:p>
        </p:txBody>
      </p:sp>
      <p:sp>
        <p:nvSpPr>
          <p:cNvPr id="765" name="Pentagon 764"/>
          <p:cNvSpPr/>
          <p:nvPr/>
        </p:nvSpPr>
        <p:spPr>
          <a:xfrm>
            <a:off x="304800" y="5791192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766" name="Straight Connector 765"/>
          <p:cNvCxnSpPr/>
          <p:nvPr/>
        </p:nvCxnSpPr>
        <p:spPr>
          <a:xfrm flipV="1">
            <a:off x="609600" y="57911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7" name="Rectangle 766"/>
          <p:cNvSpPr/>
          <p:nvPr/>
        </p:nvSpPr>
        <p:spPr>
          <a:xfrm>
            <a:off x="609600" y="5714992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cxnSp>
        <p:nvCxnSpPr>
          <p:cNvPr id="768" name="Straight Connector 767"/>
          <p:cNvCxnSpPr/>
          <p:nvPr/>
        </p:nvCxnSpPr>
        <p:spPr>
          <a:xfrm>
            <a:off x="5867400" y="640079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9" name="Rectangle 768"/>
          <p:cNvSpPr/>
          <p:nvPr/>
        </p:nvSpPr>
        <p:spPr>
          <a:xfrm>
            <a:off x="5562600" y="6248396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4’d10</a:t>
            </a:r>
          </a:p>
        </p:txBody>
      </p:sp>
      <p:cxnSp>
        <p:nvCxnSpPr>
          <p:cNvPr id="770" name="Straight Connector 769"/>
          <p:cNvCxnSpPr/>
          <p:nvPr/>
        </p:nvCxnSpPr>
        <p:spPr>
          <a:xfrm>
            <a:off x="5867400" y="6857981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1" name="Rectangle 770"/>
          <p:cNvSpPr/>
          <p:nvPr/>
        </p:nvSpPr>
        <p:spPr>
          <a:xfrm>
            <a:off x="5562600" y="6705587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cxnSp>
        <p:nvCxnSpPr>
          <p:cNvPr id="772" name="Straight Connector 771"/>
          <p:cNvCxnSpPr/>
          <p:nvPr/>
        </p:nvCxnSpPr>
        <p:spPr>
          <a:xfrm>
            <a:off x="5867400" y="7162781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3" name="Rectangle 772"/>
          <p:cNvSpPr/>
          <p:nvPr/>
        </p:nvSpPr>
        <p:spPr>
          <a:xfrm>
            <a:off x="5562600" y="7010388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sp>
        <p:nvSpPr>
          <p:cNvPr id="774" name="Rectangle 773"/>
          <p:cNvSpPr/>
          <p:nvPr/>
        </p:nvSpPr>
        <p:spPr>
          <a:xfrm>
            <a:off x="6172200" y="5410194"/>
            <a:ext cx="1371600" cy="190500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</a:p>
        </p:txBody>
      </p:sp>
      <p:sp>
        <p:nvSpPr>
          <p:cNvPr id="775" name="Rectangle 774"/>
          <p:cNvSpPr/>
          <p:nvPr/>
        </p:nvSpPr>
        <p:spPr>
          <a:xfrm>
            <a:off x="6172200" y="579120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DIVIDEND</a:t>
            </a:r>
          </a:p>
        </p:txBody>
      </p:sp>
      <p:sp>
        <p:nvSpPr>
          <p:cNvPr id="776" name="Rectangle 775"/>
          <p:cNvSpPr/>
          <p:nvPr/>
        </p:nvSpPr>
        <p:spPr>
          <a:xfrm>
            <a:off x="6172200" y="6553196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</a:p>
        </p:txBody>
      </p:sp>
      <p:sp>
        <p:nvSpPr>
          <p:cNvPr id="777" name="Rectangle 776"/>
          <p:cNvSpPr/>
          <p:nvPr/>
        </p:nvSpPr>
        <p:spPr>
          <a:xfrm>
            <a:off x="6172200" y="7010397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778" name="Straight Connector 777"/>
          <p:cNvCxnSpPr/>
          <p:nvPr/>
        </p:nvCxnSpPr>
        <p:spPr>
          <a:xfrm flipH="1" flipV="1">
            <a:off x="6172213" y="7086597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" name="Straight Connector 778"/>
          <p:cNvCxnSpPr/>
          <p:nvPr/>
        </p:nvCxnSpPr>
        <p:spPr>
          <a:xfrm flipH="1">
            <a:off x="6172213" y="7162796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0" name="Rectangle 779"/>
          <p:cNvSpPr/>
          <p:nvPr/>
        </p:nvSpPr>
        <p:spPr>
          <a:xfrm>
            <a:off x="6172200" y="4800592"/>
            <a:ext cx="457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 .BW_CNT  (3)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 .BW_DEND (8)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 .BW_DSOR (4) )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i_div_s0</a:t>
            </a:r>
          </a:p>
        </p:txBody>
      </p:sp>
      <p:sp>
        <p:nvSpPr>
          <p:cNvPr id="782" name="Rectangle 781"/>
          <p:cNvSpPr/>
          <p:nvPr/>
        </p:nvSpPr>
        <p:spPr>
          <a:xfrm>
            <a:off x="6172200" y="6781797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sp>
        <p:nvSpPr>
          <p:cNvPr id="783" name="Rectangle 782"/>
          <p:cNvSpPr/>
          <p:nvPr/>
        </p:nvSpPr>
        <p:spPr>
          <a:xfrm>
            <a:off x="6172200" y="6324597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DIVISOR</a:t>
            </a:r>
          </a:p>
        </p:txBody>
      </p:sp>
      <p:sp>
        <p:nvSpPr>
          <p:cNvPr id="784" name="Rectangle 783"/>
          <p:cNvSpPr/>
          <p:nvPr/>
        </p:nvSpPr>
        <p:spPr>
          <a:xfrm>
            <a:off x="7086600" y="556259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BUSY</a:t>
            </a:r>
          </a:p>
        </p:txBody>
      </p:sp>
      <p:cxnSp>
        <p:nvCxnSpPr>
          <p:cNvPr id="786" name="Straight Connector 785"/>
          <p:cNvCxnSpPr>
            <a:stCxn id="765" idx="3"/>
            <a:endCxn id="775" idx="1"/>
          </p:cNvCxnSpPr>
          <p:nvPr/>
        </p:nvCxnSpPr>
        <p:spPr>
          <a:xfrm>
            <a:off x="533400" y="5867394"/>
            <a:ext cx="5638800" cy="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7" name="Rectangle 786"/>
          <p:cNvSpPr/>
          <p:nvPr/>
        </p:nvSpPr>
        <p:spPr>
          <a:xfrm>
            <a:off x="838200" y="5714997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SUB_MODE</a:t>
            </a:r>
          </a:p>
        </p:txBody>
      </p:sp>
      <p:sp>
        <p:nvSpPr>
          <p:cNvPr id="788" name="Pentagon 787"/>
          <p:cNvSpPr/>
          <p:nvPr/>
        </p:nvSpPr>
        <p:spPr>
          <a:xfrm>
            <a:off x="304800" y="82296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789" name="Straight Connector 788"/>
          <p:cNvCxnSpPr/>
          <p:nvPr/>
        </p:nvCxnSpPr>
        <p:spPr>
          <a:xfrm flipV="1">
            <a:off x="609600" y="8229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0" name="Rectangle 789"/>
          <p:cNvSpPr/>
          <p:nvPr/>
        </p:nvSpPr>
        <p:spPr>
          <a:xfrm>
            <a:off x="609600" y="8153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</a:p>
        </p:txBody>
      </p:sp>
      <p:cxnSp>
        <p:nvCxnSpPr>
          <p:cNvPr id="791" name="Straight Connector 790"/>
          <p:cNvCxnSpPr>
            <a:stCxn id="788" idx="3"/>
            <a:endCxn id="577" idx="1"/>
          </p:cNvCxnSpPr>
          <p:nvPr/>
        </p:nvCxnSpPr>
        <p:spPr>
          <a:xfrm>
            <a:off x="533400" y="8305800"/>
            <a:ext cx="563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2" name="Rectangle 791"/>
          <p:cNvSpPr/>
          <p:nvPr/>
        </p:nvSpPr>
        <p:spPr>
          <a:xfrm>
            <a:off x="838200" y="8153405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</a:t>
            </a:r>
          </a:p>
        </p:txBody>
      </p:sp>
      <p:sp>
        <p:nvSpPr>
          <p:cNvPr id="793" name="Pentagon 792"/>
          <p:cNvSpPr/>
          <p:nvPr/>
        </p:nvSpPr>
        <p:spPr>
          <a:xfrm>
            <a:off x="304800" y="84582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794" name="Straight Connector 793"/>
          <p:cNvCxnSpPr/>
          <p:nvPr/>
        </p:nvCxnSpPr>
        <p:spPr>
          <a:xfrm flipV="1">
            <a:off x="609600" y="8458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5" name="Rectangle 794"/>
          <p:cNvSpPr/>
          <p:nvPr/>
        </p:nvSpPr>
        <p:spPr>
          <a:xfrm>
            <a:off x="609600" y="8382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</p:txBody>
      </p:sp>
      <p:cxnSp>
        <p:nvCxnSpPr>
          <p:cNvPr id="796" name="Straight Connector 795"/>
          <p:cNvCxnSpPr>
            <a:stCxn id="793" idx="3"/>
            <a:endCxn id="587" idx="1"/>
          </p:cNvCxnSpPr>
          <p:nvPr/>
        </p:nvCxnSpPr>
        <p:spPr>
          <a:xfrm>
            <a:off x="533400" y="8534400"/>
            <a:ext cx="563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7" name="Rectangle 796"/>
          <p:cNvSpPr/>
          <p:nvPr/>
        </p:nvSpPr>
        <p:spPr>
          <a:xfrm>
            <a:off x="838200" y="8382005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</a:t>
            </a:r>
          </a:p>
        </p:txBody>
      </p:sp>
      <p:cxnSp>
        <p:nvCxnSpPr>
          <p:cNvPr id="798" name="Straight Connector 797"/>
          <p:cNvCxnSpPr/>
          <p:nvPr/>
        </p:nvCxnSpPr>
        <p:spPr>
          <a:xfrm>
            <a:off x="5867400" y="8991584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9" name="Rectangle 798"/>
          <p:cNvSpPr/>
          <p:nvPr/>
        </p:nvSpPr>
        <p:spPr>
          <a:xfrm>
            <a:off x="5562600" y="883919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cxnSp>
        <p:nvCxnSpPr>
          <p:cNvPr id="800" name="Straight Connector 799"/>
          <p:cNvCxnSpPr/>
          <p:nvPr/>
        </p:nvCxnSpPr>
        <p:spPr>
          <a:xfrm>
            <a:off x="5867400" y="9296384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1" name="Rectangle 800"/>
          <p:cNvSpPr/>
          <p:nvPr/>
        </p:nvSpPr>
        <p:spPr>
          <a:xfrm>
            <a:off x="5562600" y="914399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sp>
        <p:nvSpPr>
          <p:cNvPr id="802" name="Rectangle 801"/>
          <p:cNvSpPr/>
          <p:nvPr/>
        </p:nvSpPr>
        <p:spPr>
          <a:xfrm>
            <a:off x="6400800" y="10058398"/>
            <a:ext cx="914400" cy="1981202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cnt_down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3" name="Rectangle 802"/>
          <p:cNvSpPr/>
          <p:nvPr/>
        </p:nvSpPr>
        <p:spPr>
          <a:xfrm>
            <a:off x="6400800" y="1059181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</a:p>
        </p:txBody>
      </p:sp>
      <p:sp>
        <p:nvSpPr>
          <p:cNvPr id="804" name="Rectangle 803"/>
          <p:cNvSpPr/>
          <p:nvPr/>
        </p:nvSpPr>
        <p:spPr>
          <a:xfrm>
            <a:off x="6858000" y="1082039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CNT0</a:t>
            </a:r>
          </a:p>
        </p:txBody>
      </p:sp>
      <p:sp>
        <p:nvSpPr>
          <p:cNvPr id="805" name="Rectangle 804"/>
          <p:cNvSpPr/>
          <p:nvPr/>
        </p:nvSpPr>
        <p:spPr>
          <a:xfrm>
            <a:off x="6400800" y="11048998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806" name="Straight Connector 805"/>
          <p:cNvCxnSpPr/>
          <p:nvPr/>
        </p:nvCxnSpPr>
        <p:spPr>
          <a:xfrm flipH="1" flipV="1">
            <a:off x="6400812" y="11125198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7" name="Straight Connector 806"/>
          <p:cNvCxnSpPr/>
          <p:nvPr/>
        </p:nvCxnSpPr>
        <p:spPr>
          <a:xfrm flipH="1">
            <a:off x="6400812" y="11201397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8" name="Rectangle 807"/>
          <p:cNvSpPr/>
          <p:nvPr/>
        </p:nvSpPr>
        <p:spPr>
          <a:xfrm>
            <a:off x="6400800" y="1158239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</a:p>
        </p:txBody>
      </p:sp>
      <p:sp>
        <p:nvSpPr>
          <p:cNvPr id="809" name="Rectangle 808"/>
          <p:cNvSpPr/>
          <p:nvPr/>
        </p:nvSpPr>
        <p:spPr>
          <a:xfrm>
            <a:off x="6400800" y="9753600"/>
            <a:ext cx="457200" cy="3047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#(.BW(2))</a:t>
            </a:r>
          </a:p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i_cnt_down_p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0" name="Rectangle 809"/>
          <p:cNvSpPr/>
          <p:nvPr/>
        </p:nvSpPr>
        <p:spPr>
          <a:xfrm>
            <a:off x="6858000" y="10363206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</a:p>
        </p:txBody>
      </p:sp>
      <p:cxnSp>
        <p:nvCxnSpPr>
          <p:cNvPr id="811" name="Straight Connector 810"/>
          <p:cNvCxnSpPr/>
          <p:nvPr/>
        </p:nvCxnSpPr>
        <p:spPr>
          <a:xfrm>
            <a:off x="5181606" y="11887187"/>
            <a:ext cx="1219199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2" name="Rectangle 811"/>
          <p:cNvSpPr/>
          <p:nvPr/>
        </p:nvSpPr>
        <p:spPr>
          <a:xfrm>
            <a:off x="6400800" y="10820398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sp>
        <p:nvSpPr>
          <p:cNvPr id="813" name="Rectangle 812"/>
          <p:cNvSpPr/>
          <p:nvPr/>
        </p:nvSpPr>
        <p:spPr>
          <a:xfrm>
            <a:off x="6400800" y="1036320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CNT_NEXT</a:t>
            </a:r>
          </a:p>
        </p:txBody>
      </p:sp>
      <p:sp>
        <p:nvSpPr>
          <p:cNvPr id="814" name="Rectangle 813"/>
          <p:cNvSpPr/>
          <p:nvPr/>
        </p:nvSpPr>
        <p:spPr>
          <a:xfrm>
            <a:off x="6400800" y="1181099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</a:p>
        </p:txBody>
      </p:sp>
      <p:sp>
        <p:nvSpPr>
          <p:cNvPr id="815" name="Rectangle 814"/>
          <p:cNvSpPr/>
          <p:nvPr/>
        </p:nvSpPr>
        <p:spPr>
          <a:xfrm>
            <a:off x="6400800" y="12496798"/>
            <a:ext cx="914400" cy="1981202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cnt_down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6" name="Rectangle 815"/>
          <p:cNvSpPr/>
          <p:nvPr/>
        </p:nvSpPr>
        <p:spPr>
          <a:xfrm>
            <a:off x="6400800" y="1303021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</a:p>
        </p:txBody>
      </p:sp>
      <p:sp>
        <p:nvSpPr>
          <p:cNvPr id="817" name="Rectangle 816"/>
          <p:cNvSpPr/>
          <p:nvPr/>
        </p:nvSpPr>
        <p:spPr>
          <a:xfrm>
            <a:off x="6400800" y="1280161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CNT0</a:t>
            </a:r>
          </a:p>
        </p:txBody>
      </p:sp>
      <p:sp>
        <p:nvSpPr>
          <p:cNvPr id="818" name="Rectangle 817"/>
          <p:cNvSpPr/>
          <p:nvPr/>
        </p:nvSpPr>
        <p:spPr>
          <a:xfrm>
            <a:off x="6400800" y="14173206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819" name="Straight Connector 818"/>
          <p:cNvCxnSpPr/>
          <p:nvPr/>
        </p:nvCxnSpPr>
        <p:spPr>
          <a:xfrm flipH="1" flipV="1">
            <a:off x="6400812" y="14249406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" name="Straight Connector 819"/>
          <p:cNvCxnSpPr/>
          <p:nvPr/>
        </p:nvCxnSpPr>
        <p:spPr>
          <a:xfrm flipH="1">
            <a:off x="6400812" y="14325605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1" name="Rectangle 820"/>
          <p:cNvSpPr/>
          <p:nvPr/>
        </p:nvSpPr>
        <p:spPr>
          <a:xfrm>
            <a:off x="6400800" y="1371601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</a:p>
        </p:txBody>
      </p:sp>
      <p:sp>
        <p:nvSpPr>
          <p:cNvPr id="822" name="Rectangle 821"/>
          <p:cNvSpPr/>
          <p:nvPr/>
        </p:nvSpPr>
        <p:spPr>
          <a:xfrm>
            <a:off x="6400800" y="12192000"/>
            <a:ext cx="457200" cy="3047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#(.BW(24))</a:t>
            </a:r>
          </a:p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i_cnt_down_s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3" name="Rectangle 822"/>
          <p:cNvSpPr/>
          <p:nvPr/>
        </p:nvSpPr>
        <p:spPr>
          <a:xfrm>
            <a:off x="6858000" y="12801606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</a:p>
        </p:txBody>
      </p:sp>
      <p:sp>
        <p:nvSpPr>
          <p:cNvPr id="824" name="Rectangle 823"/>
          <p:cNvSpPr/>
          <p:nvPr/>
        </p:nvSpPr>
        <p:spPr>
          <a:xfrm>
            <a:off x="6400800" y="13944606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sp>
        <p:nvSpPr>
          <p:cNvPr id="825" name="Rectangle 824"/>
          <p:cNvSpPr/>
          <p:nvPr/>
        </p:nvSpPr>
        <p:spPr>
          <a:xfrm>
            <a:off x="6400800" y="1325880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CNT_NEXT</a:t>
            </a:r>
          </a:p>
        </p:txBody>
      </p:sp>
      <p:sp>
        <p:nvSpPr>
          <p:cNvPr id="826" name="Rectangle 825"/>
          <p:cNvSpPr/>
          <p:nvPr/>
        </p:nvSpPr>
        <p:spPr>
          <a:xfrm>
            <a:off x="6400800" y="1348740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</a:p>
        </p:txBody>
      </p:sp>
      <p:cxnSp>
        <p:nvCxnSpPr>
          <p:cNvPr id="827" name="Straight Connector 826"/>
          <p:cNvCxnSpPr/>
          <p:nvPr/>
        </p:nvCxnSpPr>
        <p:spPr>
          <a:xfrm flipH="1">
            <a:off x="5181600" y="12877800"/>
            <a:ext cx="1219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Straight Connector 827"/>
          <p:cNvCxnSpPr/>
          <p:nvPr/>
        </p:nvCxnSpPr>
        <p:spPr>
          <a:xfrm flipV="1">
            <a:off x="5181600" y="11887192"/>
            <a:ext cx="0" cy="990608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9" name="Straight Connector 828"/>
          <p:cNvCxnSpPr/>
          <p:nvPr/>
        </p:nvCxnSpPr>
        <p:spPr>
          <a:xfrm>
            <a:off x="7315200" y="12877800"/>
            <a:ext cx="381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" name="Straight Connector 829"/>
          <p:cNvCxnSpPr/>
          <p:nvPr/>
        </p:nvCxnSpPr>
        <p:spPr>
          <a:xfrm flipV="1">
            <a:off x="7620000" y="12801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Straight Connector 830"/>
          <p:cNvCxnSpPr/>
          <p:nvPr/>
        </p:nvCxnSpPr>
        <p:spPr>
          <a:xfrm>
            <a:off x="7620000" y="12801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Straight Connector 831"/>
          <p:cNvCxnSpPr>
            <a:stCxn id="670" idx="0"/>
            <a:endCxn id="803" idx="1"/>
          </p:cNvCxnSpPr>
          <p:nvPr/>
        </p:nvCxnSpPr>
        <p:spPr>
          <a:xfrm>
            <a:off x="3886200" y="10667994"/>
            <a:ext cx="2514600" cy="17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3" name="Rectangle 832"/>
          <p:cNvSpPr/>
          <p:nvPr/>
        </p:nvSpPr>
        <p:spPr>
          <a:xfrm>
            <a:off x="2971800" y="1074419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2’d2</a:t>
            </a:r>
          </a:p>
        </p:txBody>
      </p:sp>
      <p:cxnSp>
        <p:nvCxnSpPr>
          <p:cNvPr id="834" name="Straight Connector 833"/>
          <p:cNvCxnSpPr/>
          <p:nvPr/>
        </p:nvCxnSpPr>
        <p:spPr>
          <a:xfrm>
            <a:off x="7315200" y="10896592"/>
            <a:ext cx="381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5" name="Straight Connector 834"/>
          <p:cNvCxnSpPr/>
          <p:nvPr/>
        </p:nvCxnSpPr>
        <p:spPr>
          <a:xfrm flipH="1">
            <a:off x="7620000" y="10820383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Straight Connector 835"/>
          <p:cNvCxnSpPr/>
          <p:nvPr/>
        </p:nvCxnSpPr>
        <p:spPr>
          <a:xfrm flipH="1" flipV="1">
            <a:off x="7620000" y="10820383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7" name="Straight Connector 836"/>
          <p:cNvCxnSpPr>
            <a:stCxn id="838" idx="3"/>
          </p:cNvCxnSpPr>
          <p:nvPr/>
        </p:nvCxnSpPr>
        <p:spPr>
          <a:xfrm>
            <a:off x="6096000" y="13563594"/>
            <a:ext cx="3048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8" name="Rectangle 837"/>
          <p:cNvSpPr/>
          <p:nvPr/>
        </p:nvSpPr>
        <p:spPr>
          <a:xfrm>
            <a:off x="5638800" y="1348740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1’b1</a:t>
            </a:r>
          </a:p>
        </p:txBody>
      </p:sp>
      <p:cxnSp>
        <p:nvCxnSpPr>
          <p:cNvPr id="839" name="Straight Connector 838"/>
          <p:cNvCxnSpPr/>
          <p:nvPr/>
        </p:nvCxnSpPr>
        <p:spPr>
          <a:xfrm flipH="1">
            <a:off x="6096000" y="13334994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0" name="Straight Connector 839"/>
          <p:cNvCxnSpPr/>
          <p:nvPr/>
        </p:nvCxnSpPr>
        <p:spPr>
          <a:xfrm flipH="1">
            <a:off x="6019800" y="13258794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Straight Connector 840"/>
          <p:cNvCxnSpPr/>
          <p:nvPr/>
        </p:nvCxnSpPr>
        <p:spPr>
          <a:xfrm flipH="1" flipV="1">
            <a:off x="6019800" y="13258794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0" name="Straight Connector 859"/>
          <p:cNvCxnSpPr/>
          <p:nvPr/>
        </p:nvCxnSpPr>
        <p:spPr>
          <a:xfrm flipV="1">
            <a:off x="7391406" y="10363200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1" name="Rectangle 860"/>
          <p:cNvSpPr/>
          <p:nvPr/>
        </p:nvSpPr>
        <p:spPr>
          <a:xfrm>
            <a:off x="7391406" y="10286999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cxnSp>
        <p:nvCxnSpPr>
          <p:cNvPr id="862" name="Straight Connector 861"/>
          <p:cNvCxnSpPr/>
          <p:nvPr/>
        </p:nvCxnSpPr>
        <p:spPr>
          <a:xfrm>
            <a:off x="6096000" y="10896592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3" name="Rectangle 862"/>
          <p:cNvSpPr/>
          <p:nvPr/>
        </p:nvSpPr>
        <p:spPr>
          <a:xfrm>
            <a:off x="5791200" y="10744198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cxnSp>
        <p:nvCxnSpPr>
          <p:cNvPr id="864" name="Straight Connector 863"/>
          <p:cNvCxnSpPr/>
          <p:nvPr/>
        </p:nvCxnSpPr>
        <p:spPr>
          <a:xfrm>
            <a:off x="6096000" y="11201392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5" name="Rectangle 864"/>
          <p:cNvSpPr/>
          <p:nvPr/>
        </p:nvSpPr>
        <p:spPr>
          <a:xfrm>
            <a:off x="5791200" y="11048999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866" name="Straight Connector 865"/>
          <p:cNvCxnSpPr/>
          <p:nvPr/>
        </p:nvCxnSpPr>
        <p:spPr>
          <a:xfrm>
            <a:off x="6096000" y="140208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7" name="Rectangle 866"/>
          <p:cNvSpPr/>
          <p:nvPr/>
        </p:nvSpPr>
        <p:spPr>
          <a:xfrm>
            <a:off x="5791200" y="13868406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cxnSp>
        <p:nvCxnSpPr>
          <p:cNvPr id="868" name="Straight Connector 867"/>
          <p:cNvCxnSpPr/>
          <p:nvPr/>
        </p:nvCxnSpPr>
        <p:spPr>
          <a:xfrm>
            <a:off x="6096000" y="143256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9" name="Rectangle 868"/>
          <p:cNvSpPr/>
          <p:nvPr/>
        </p:nvSpPr>
        <p:spPr>
          <a:xfrm>
            <a:off x="5791200" y="14173207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870" name="Straight Connector 869"/>
          <p:cNvCxnSpPr>
            <a:stCxn id="810" idx="3"/>
          </p:cNvCxnSpPr>
          <p:nvPr/>
        </p:nvCxnSpPr>
        <p:spPr>
          <a:xfrm flipV="1">
            <a:off x="7315200" y="10439400"/>
            <a:ext cx="101346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" name="Straight Connector 870"/>
          <p:cNvCxnSpPr>
            <a:stCxn id="872" idx="3"/>
          </p:cNvCxnSpPr>
          <p:nvPr/>
        </p:nvCxnSpPr>
        <p:spPr>
          <a:xfrm>
            <a:off x="6096000" y="13106400"/>
            <a:ext cx="3048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2" name="Rectangle 871"/>
          <p:cNvSpPr/>
          <p:nvPr/>
        </p:nvSpPr>
        <p:spPr>
          <a:xfrm>
            <a:off x="5638800" y="13030206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24’d10_000_000</a:t>
            </a:r>
          </a:p>
        </p:txBody>
      </p:sp>
      <p:cxnSp>
        <p:nvCxnSpPr>
          <p:cNvPr id="873" name="Straight Connector 872"/>
          <p:cNvCxnSpPr/>
          <p:nvPr/>
        </p:nvCxnSpPr>
        <p:spPr>
          <a:xfrm>
            <a:off x="3886200" y="13792204"/>
            <a:ext cx="2514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Straight Connector 874"/>
          <p:cNvCxnSpPr/>
          <p:nvPr/>
        </p:nvCxnSpPr>
        <p:spPr>
          <a:xfrm>
            <a:off x="3886200" y="11658592"/>
            <a:ext cx="25146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7" name="Rectangle 876"/>
          <p:cNvSpPr/>
          <p:nvPr/>
        </p:nvSpPr>
        <p:spPr>
          <a:xfrm>
            <a:off x="14401800" y="36575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cxnSp>
        <p:nvCxnSpPr>
          <p:cNvPr id="878" name="Straight Connector 877"/>
          <p:cNvCxnSpPr/>
          <p:nvPr/>
        </p:nvCxnSpPr>
        <p:spPr>
          <a:xfrm>
            <a:off x="7543800" y="289559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9" name="Rectangle 878"/>
          <p:cNvSpPr/>
          <p:nvPr/>
        </p:nvSpPr>
        <p:spPr>
          <a:xfrm>
            <a:off x="14401800" y="3428994"/>
            <a:ext cx="914400" cy="457199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encode_7seg</a:t>
            </a:r>
          </a:p>
        </p:txBody>
      </p:sp>
      <p:cxnSp>
        <p:nvCxnSpPr>
          <p:cNvPr id="880" name="Straight Connector 879"/>
          <p:cNvCxnSpPr>
            <a:stCxn id="703" idx="3"/>
          </p:cNvCxnSpPr>
          <p:nvPr/>
        </p:nvCxnSpPr>
        <p:spPr>
          <a:xfrm>
            <a:off x="7543800" y="3733792"/>
            <a:ext cx="3429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Straight Connector 880"/>
          <p:cNvCxnSpPr/>
          <p:nvPr/>
        </p:nvCxnSpPr>
        <p:spPr>
          <a:xfrm flipV="1">
            <a:off x="7620000" y="365758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2" name="Rectangle 881"/>
          <p:cNvSpPr/>
          <p:nvPr/>
        </p:nvSpPr>
        <p:spPr>
          <a:xfrm>
            <a:off x="7620000" y="3581394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cxnSp>
        <p:nvCxnSpPr>
          <p:cNvPr id="883" name="Straight Connector 882"/>
          <p:cNvCxnSpPr/>
          <p:nvPr/>
        </p:nvCxnSpPr>
        <p:spPr>
          <a:xfrm flipV="1">
            <a:off x="9448800" y="365758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4" name="Straight Connector 883"/>
          <p:cNvCxnSpPr/>
          <p:nvPr/>
        </p:nvCxnSpPr>
        <p:spPr>
          <a:xfrm flipV="1">
            <a:off x="9525000" y="3505188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5" name="Straight Connector 884"/>
          <p:cNvCxnSpPr/>
          <p:nvPr/>
        </p:nvCxnSpPr>
        <p:spPr>
          <a:xfrm>
            <a:off x="9525000" y="3505188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6" name="Straight Connector 885"/>
          <p:cNvCxnSpPr/>
          <p:nvPr/>
        </p:nvCxnSpPr>
        <p:spPr>
          <a:xfrm flipV="1">
            <a:off x="10058400" y="342898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7" name="Straight Connector 886"/>
          <p:cNvCxnSpPr/>
          <p:nvPr/>
        </p:nvCxnSpPr>
        <p:spPr>
          <a:xfrm>
            <a:off x="10058400" y="342898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8" name="Straight Connector 887"/>
          <p:cNvCxnSpPr/>
          <p:nvPr/>
        </p:nvCxnSpPr>
        <p:spPr>
          <a:xfrm flipV="1">
            <a:off x="9677400" y="342898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9" name="Rectangle 888"/>
          <p:cNvSpPr/>
          <p:nvPr/>
        </p:nvSpPr>
        <p:spPr>
          <a:xfrm>
            <a:off x="9677400" y="3352794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cxnSp>
        <p:nvCxnSpPr>
          <p:cNvPr id="890" name="Straight Connector 889"/>
          <p:cNvCxnSpPr/>
          <p:nvPr/>
        </p:nvCxnSpPr>
        <p:spPr>
          <a:xfrm flipV="1">
            <a:off x="9677400" y="365758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1" name="Rectangle 890"/>
          <p:cNvSpPr/>
          <p:nvPr/>
        </p:nvSpPr>
        <p:spPr>
          <a:xfrm>
            <a:off x="9677400" y="3581394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892" name="Rectangle 891"/>
          <p:cNvSpPr/>
          <p:nvPr/>
        </p:nvSpPr>
        <p:spPr>
          <a:xfrm>
            <a:off x="14859000" y="36575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893" name="Rectangle 892"/>
          <p:cNvSpPr/>
          <p:nvPr/>
        </p:nvSpPr>
        <p:spPr>
          <a:xfrm>
            <a:off x="14401800" y="426719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894" name="Rectangle 893"/>
          <p:cNvSpPr/>
          <p:nvPr/>
        </p:nvSpPr>
        <p:spPr>
          <a:xfrm>
            <a:off x="14401800" y="4038595"/>
            <a:ext cx="914400" cy="457199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encode_7seg</a:t>
            </a:r>
          </a:p>
        </p:txBody>
      </p:sp>
      <p:cxnSp>
        <p:nvCxnSpPr>
          <p:cNvPr id="895" name="Straight Connector 894"/>
          <p:cNvCxnSpPr>
            <a:stCxn id="757" idx="3"/>
            <a:endCxn id="893" idx="1"/>
          </p:cNvCxnSpPr>
          <p:nvPr/>
        </p:nvCxnSpPr>
        <p:spPr>
          <a:xfrm>
            <a:off x="7543800" y="4343392"/>
            <a:ext cx="6858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Straight Connector 895"/>
          <p:cNvCxnSpPr/>
          <p:nvPr/>
        </p:nvCxnSpPr>
        <p:spPr>
          <a:xfrm flipV="1">
            <a:off x="7620000" y="426718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7" name="Rectangle 896"/>
          <p:cNvSpPr/>
          <p:nvPr/>
        </p:nvSpPr>
        <p:spPr>
          <a:xfrm>
            <a:off x="7620000" y="4190994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898" name="Rectangle 897"/>
          <p:cNvSpPr/>
          <p:nvPr/>
        </p:nvSpPr>
        <p:spPr>
          <a:xfrm>
            <a:off x="14859000" y="426719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899" name="Rectangle 898"/>
          <p:cNvSpPr/>
          <p:nvPr/>
        </p:nvSpPr>
        <p:spPr>
          <a:xfrm>
            <a:off x="14401800" y="327659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i_encode_7seg_m1</a:t>
            </a:r>
          </a:p>
        </p:txBody>
      </p:sp>
      <p:sp>
        <p:nvSpPr>
          <p:cNvPr id="900" name="Rectangle 899"/>
          <p:cNvSpPr/>
          <p:nvPr/>
        </p:nvSpPr>
        <p:spPr>
          <a:xfrm>
            <a:off x="14401800" y="3886195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i_encode_7seg_m0</a:t>
            </a:r>
          </a:p>
        </p:txBody>
      </p:sp>
      <p:sp>
        <p:nvSpPr>
          <p:cNvPr id="901" name="Rectangle 900"/>
          <p:cNvSpPr/>
          <p:nvPr/>
        </p:nvSpPr>
        <p:spPr>
          <a:xfrm>
            <a:off x="7848600" y="358138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m0_q</a:t>
            </a:r>
          </a:p>
        </p:txBody>
      </p:sp>
      <p:sp>
        <p:nvSpPr>
          <p:cNvPr id="902" name="Rectangle 901"/>
          <p:cNvSpPr/>
          <p:nvPr/>
        </p:nvSpPr>
        <p:spPr>
          <a:xfrm>
            <a:off x="12649200" y="419098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dig_m0</a:t>
            </a:r>
          </a:p>
        </p:txBody>
      </p:sp>
      <p:sp>
        <p:nvSpPr>
          <p:cNvPr id="905" name="Rectangle 904"/>
          <p:cNvSpPr/>
          <p:nvPr/>
        </p:nvSpPr>
        <p:spPr>
          <a:xfrm>
            <a:off x="7086600" y="6400806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</a:t>
            </a:r>
          </a:p>
        </p:txBody>
      </p:sp>
      <p:sp>
        <p:nvSpPr>
          <p:cNvPr id="906" name="Rectangle 905"/>
          <p:cNvSpPr/>
          <p:nvPr/>
        </p:nvSpPr>
        <p:spPr>
          <a:xfrm>
            <a:off x="7086600" y="7010406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</a:t>
            </a:r>
          </a:p>
        </p:txBody>
      </p:sp>
      <p:sp>
        <p:nvSpPr>
          <p:cNvPr id="907" name="Rectangle 906"/>
          <p:cNvSpPr/>
          <p:nvPr/>
        </p:nvSpPr>
        <p:spPr>
          <a:xfrm>
            <a:off x="14401800" y="6400805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908" name="Rectangle 907"/>
          <p:cNvSpPr/>
          <p:nvPr/>
        </p:nvSpPr>
        <p:spPr>
          <a:xfrm>
            <a:off x="14401800" y="6172206"/>
            <a:ext cx="914400" cy="457199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encode_7seg</a:t>
            </a:r>
          </a:p>
        </p:txBody>
      </p:sp>
      <p:cxnSp>
        <p:nvCxnSpPr>
          <p:cNvPr id="909" name="Straight Connector 908"/>
          <p:cNvCxnSpPr>
            <a:stCxn id="569" idx="3"/>
            <a:endCxn id="907" idx="1"/>
          </p:cNvCxnSpPr>
          <p:nvPr/>
        </p:nvCxnSpPr>
        <p:spPr>
          <a:xfrm>
            <a:off x="12344400" y="6476989"/>
            <a:ext cx="2057400" cy="1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1" name="Rectangle 920"/>
          <p:cNvSpPr/>
          <p:nvPr/>
        </p:nvSpPr>
        <p:spPr>
          <a:xfrm>
            <a:off x="14859000" y="6400805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922" name="Rectangle 921"/>
          <p:cNvSpPr/>
          <p:nvPr/>
        </p:nvSpPr>
        <p:spPr>
          <a:xfrm>
            <a:off x="14401800" y="7010406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923" name="Rectangle 922"/>
          <p:cNvSpPr/>
          <p:nvPr/>
        </p:nvSpPr>
        <p:spPr>
          <a:xfrm>
            <a:off x="14401800" y="6781807"/>
            <a:ext cx="914400" cy="457199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encode_7seg</a:t>
            </a:r>
          </a:p>
        </p:txBody>
      </p:sp>
      <p:cxnSp>
        <p:nvCxnSpPr>
          <p:cNvPr id="924" name="Straight Connector 923"/>
          <p:cNvCxnSpPr>
            <a:stCxn id="906" idx="3"/>
            <a:endCxn id="922" idx="1"/>
          </p:cNvCxnSpPr>
          <p:nvPr/>
        </p:nvCxnSpPr>
        <p:spPr>
          <a:xfrm>
            <a:off x="7543800" y="7086604"/>
            <a:ext cx="6858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Straight Connector 924"/>
          <p:cNvCxnSpPr/>
          <p:nvPr/>
        </p:nvCxnSpPr>
        <p:spPr>
          <a:xfrm flipV="1">
            <a:off x="7620000" y="7010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6" name="Rectangle 925"/>
          <p:cNvSpPr/>
          <p:nvPr/>
        </p:nvSpPr>
        <p:spPr>
          <a:xfrm>
            <a:off x="7620000" y="6934206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927" name="Rectangle 926"/>
          <p:cNvSpPr/>
          <p:nvPr/>
        </p:nvSpPr>
        <p:spPr>
          <a:xfrm>
            <a:off x="14859000" y="7010406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928" name="Rectangle 927"/>
          <p:cNvSpPr/>
          <p:nvPr/>
        </p:nvSpPr>
        <p:spPr>
          <a:xfrm>
            <a:off x="14401800" y="6019806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i_encode_7seg_s1</a:t>
            </a:r>
          </a:p>
        </p:txBody>
      </p:sp>
      <p:sp>
        <p:nvSpPr>
          <p:cNvPr id="929" name="Rectangle 928"/>
          <p:cNvSpPr/>
          <p:nvPr/>
        </p:nvSpPr>
        <p:spPr>
          <a:xfrm>
            <a:off x="14401800" y="6629407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i_encode_7seg_s0</a:t>
            </a:r>
          </a:p>
        </p:txBody>
      </p:sp>
      <p:sp>
        <p:nvSpPr>
          <p:cNvPr id="931" name="Rectangle 930"/>
          <p:cNvSpPr/>
          <p:nvPr/>
        </p:nvSpPr>
        <p:spPr>
          <a:xfrm>
            <a:off x="12649200" y="6934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dig_s0</a:t>
            </a:r>
          </a:p>
        </p:txBody>
      </p:sp>
      <p:cxnSp>
        <p:nvCxnSpPr>
          <p:cNvPr id="936" name="Straight Connector 935"/>
          <p:cNvCxnSpPr>
            <a:stCxn id="927" idx="3"/>
          </p:cNvCxnSpPr>
          <p:nvPr/>
        </p:nvCxnSpPr>
        <p:spPr>
          <a:xfrm flipV="1">
            <a:off x="15316200" y="7086605"/>
            <a:ext cx="609600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Straight Connector 936"/>
          <p:cNvCxnSpPr/>
          <p:nvPr/>
        </p:nvCxnSpPr>
        <p:spPr>
          <a:xfrm flipV="1">
            <a:off x="15392400" y="7010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8" name="Rectangle 937"/>
          <p:cNvSpPr/>
          <p:nvPr/>
        </p:nvSpPr>
        <p:spPr>
          <a:xfrm>
            <a:off x="15392400" y="6934206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cxnSp>
        <p:nvCxnSpPr>
          <p:cNvPr id="939" name="Straight Connector 938"/>
          <p:cNvCxnSpPr/>
          <p:nvPr/>
        </p:nvCxnSpPr>
        <p:spPr>
          <a:xfrm flipV="1">
            <a:off x="15316200" y="6477005"/>
            <a:ext cx="609600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Straight Connector 939"/>
          <p:cNvCxnSpPr/>
          <p:nvPr/>
        </p:nvCxnSpPr>
        <p:spPr>
          <a:xfrm flipV="1">
            <a:off x="15392400" y="6400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1" name="Rectangle 940"/>
          <p:cNvSpPr/>
          <p:nvPr/>
        </p:nvSpPr>
        <p:spPr>
          <a:xfrm>
            <a:off x="15392400" y="6324606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cxnSp>
        <p:nvCxnSpPr>
          <p:cNvPr id="942" name="Straight Connector 941"/>
          <p:cNvCxnSpPr/>
          <p:nvPr/>
        </p:nvCxnSpPr>
        <p:spPr>
          <a:xfrm flipV="1">
            <a:off x="15925800" y="6400800"/>
            <a:ext cx="76200" cy="76202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Straight Connector 942"/>
          <p:cNvCxnSpPr/>
          <p:nvPr/>
        </p:nvCxnSpPr>
        <p:spPr>
          <a:xfrm flipV="1">
            <a:off x="15925800" y="7010392"/>
            <a:ext cx="76200" cy="76202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Straight Connector 943"/>
          <p:cNvCxnSpPr/>
          <p:nvPr/>
        </p:nvCxnSpPr>
        <p:spPr>
          <a:xfrm flipV="1">
            <a:off x="15316200" y="5333994"/>
            <a:ext cx="609600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Straight Connector 944"/>
          <p:cNvCxnSpPr/>
          <p:nvPr/>
        </p:nvCxnSpPr>
        <p:spPr>
          <a:xfrm flipV="1">
            <a:off x="15925800" y="5257789"/>
            <a:ext cx="76200" cy="76202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6" name="Rectangle 945"/>
          <p:cNvSpPr/>
          <p:nvPr/>
        </p:nvSpPr>
        <p:spPr>
          <a:xfrm>
            <a:off x="15240000" y="5181589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7’d0</a:t>
            </a:r>
          </a:p>
        </p:txBody>
      </p:sp>
      <p:cxnSp>
        <p:nvCxnSpPr>
          <p:cNvPr id="947" name="Straight Connector 946"/>
          <p:cNvCxnSpPr/>
          <p:nvPr/>
        </p:nvCxnSpPr>
        <p:spPr>
          <a:xfrm flipV="1">
            <a:off x="16002000" y="5105392"/>
            <a:ext cx="0" cy="190501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Straight Connector 947"/>
          <p:cNvCxnSpPr/>
          <p:nvPr/>
        </p:nvCxnSpPr>
        <p:spPr>
          <a:xfrm flipV="1">
            <a:off x="15316200" y="4343393"/>
            <a:ext cx="609600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Straight Connector 948"/>
          <p:cNvCxnSpPr/>
          <p:nvPr/>
        </p:nvCxnSpPr>
        <p:spPr>
          <a:xfrm flipV="1">
            <a:off x="15392400" y="426718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0" name="Rectangle 949"/>
          <p:cNvSpPr/>
          <p:nvPr/>
        </p:nvSpPr>
        <p:spPr>
          <a:xfrm>
            <a:off x="15392400" y="4190994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cxnSp>
        <p:nvCxnSpPr>
          <p:cNvPr id="951" name="Straight Connector 950"/>
          <p:cNvCxnSpPr/>
          <p:nvPr/>
        </p:nvCxnSpPr>
        <p:spPr>
          <a:xfrm flipV="1">
            <a:off x="15316200" y="3733793"/>
            <a:ext cx="609600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2" name="Straight Connector 951"/>
          <p:cNvCxnSpPr/>
          <p:nvPr/>
        </p:nvCxnSpPr>
        <p:spPr>
          <a:xfrm flipV="1">
            <a:off x="15392400" y="365758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3" name="Rectangle 952"/>
          <p:cNvSpPr/>
          <p:nvPr/>
        </p:nvSpPr>
        <p:spPr>
          <a:xfrm>
            <a:off x="15392400" y="3581394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cxnSp>
        <p:nvCxnSpPr>
          <p:cNvPr id="954" name="Straight Connector 953"/>
          <p:cNvCxnSpPr/>
          <p:nvPr/>
        </p:nvCxnSpPr>
        <p:spPr>
          <a:xfrm flipV="1">
            <a:off x="15925800" y="3657588"/>
            <a:ext cx="76200" cy="76202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Straight Connector 954"/>
          <p:cNvCxnSpPr/>
          <p:nvPr/>
        </p:nvCxnSpPr>
        <p:spPr>
          <a:xfrm flipV="1">
            <a:off x="15925800" y="4267188"/>
            <a:ext cx="76200" cy="76202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6" name="Straight Connector 955"/>
          <p:cNvCxnSpPr/>
          <p:nvPr/>
        </p:nvCxnSpPr>
        <p:spPr>
          <a:xfrm flipV="1">
            <a:off x="15316200" y="2514590"/>
            <a:ext cx="609600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7" name="Straight Connector 956"/>
          <p:cNvCxnSpPr/>
          <p:nvPr/>
        </p:nvCxnSpPr>
        <p:spPr>
          <a:xfrm flipV="1">
            <a:off x="15925800" y="2438385"/>
            <a:ext cx="76200" cy="76202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8" name="Rectangle 957"/>
          <p:cNvSpPr/>
          <p:nvPr/>
        </p:nvSpPr>
        <p:spPr>
          <a:xfrm>
            <a:off x="15240000" y="2362185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7’d0</a:t>
            </a:r>
          </a:p>
        </p:txBody>
      </p:sp>
      <p:cxnSp>
        <p:nvCxnSpPr>
          <p:cNvPr id="959" name="Straight Connector 958"/>
          <p:cNvCxnSpPr/>
          <p:nvPr/>
        </p:nvCxnSpPr>
        <p:spPr>
          <a:xfrm flipV="1">
            <a:off x="16002000" y="2285988"/>
            <a:ext cx="0" cy="1981202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0" name="Straight Connector 959"/>
          <p:cNvCxnSpPr/>
          <p:nvPr/>
        </p:nvCxnSpPr>
        <p:spPr>
          <a:xfrm flipV="1">
            <a:off x="16002000" y="5105397"/>
            <a:ext cx="609600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1" name="Rectangle 960"/>
          <p:cNvSpPr/>
          <p:nvPr/>
        </p:nvSpPr>
        <p:spPr>
          <a:xfrm>
            <a:off x="16078200" y="495299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dig_s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2" name="Rectangle 961"/>
          <p:cNvSpPr/>
          <p:nvPr/>
        </p:nvSpPr>
        <p:spPr>
          <a:xfrm>
            <a:off x="16078200" y="2133585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dig_m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63" name="Straight Connector 962"/>
          <p:cNvCxnSpPr/>
          <p:nvPr/>
        </p:nvCxnSpPr>
        <p:spPr>
          <a:xfrm flipV="1">
            <a:off x="16002000" y="2285990"/>
            <a:ext cx="914400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4" name="Straight Connector 963"/>
          <p:cNvCxnSpPr/>
          <p:nvPr/>
        </p:nvCxnSpPr>
        <p:spPr>
          <a:xfrm flipV="1">
            <a:off x="7543800" y="8991605"/>
            <a:ext cx="609600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5" name="Straight Connector 964"/>
          <p:cNvCxnSpPr/>
          <p:nvPr/>
        </p:nvCxnSpPr>
        <p:spPr>
          <a:xfrm flipV="1">
            <a:off x="7620000" y="8915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6" name="Rectangle 965"/>
          <p:cNvSpPr/>
          <p:nvPr/>
        </p:nvSpPr>
        <p:spPr>
          <a:xfrm>
            <a:off x="7620000" y="8839206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cxnSp>
        <p:nvCxnSpPr>
          <p:cNvPr id="967" name="Straight Connector 966"/>
          <p:cNvCxnSpPr/>
          <p:nvPr/>
        </p:nvCxnSpPr>
        <p:spPr>
          <a:xfrm flipV="1">
            <a:off x="8153400" y="8915400"/>
            <a:ext cx="76200" cy="76202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8" name="Straight Connector 967"/>
          <p:cNvCxnSpPr/>
          <p:nvPr/>
        </p:nvCxnSpPr>
        <p:spPr>
          <a:xfrm flipV="1">
            <a:off x="7543800" y="8763005"/>
            <a:ext cx="609600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9" name="Straight Connector 968"/>
          <p:cNvCxnSpPr/>
          <p:nvPr/>
        </p:nvCxnSpPr>
        <p:spPr>
          <a:xfrm flipV="1">
            <a:off x="7620000" y="8686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0" name="Rectangle 969"/>
          <p:cNvSpPr/>
          <p:nvPr/>
        </p:nvSpPr>
        <p:spPr>
          <a:xfrm>
            <a:off x="7620000" y="8610606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cxnSp>
        <p:nvCxnSpPr>
          <p:cNvPr id="971" name="Straight Connector 970"/>
          <p:cNvCxnSpPr/>
          <p:nvPr/>
        </p:nvCxnSpPr>
        <p:spPr>
          <a:xfrm flipV="1">
            <a:off x="8153400" y="8686800"/>
            <a:ext cx="76200" cy="76202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2" name="Straight Connector 971"/>
          <p:cNvCxnSpPr/>
          <p:nvPr/>
        </p:nvCxnSpPr>
        <p:spPr>
          <a:xfrm flipV="1">
            <a:off x="7543800" y="8534405"/>
            <a:ext cx="609600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3" name="Straight Connector 972"/>
          <p:cNvCxnSpPr/>
          <p:nvPr/>
        </p:nvCxnSpPr>
        <p:spPr>
          <a:xfrm flipV="1">
            <a:off x="7620000" y="8458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4" name="Rectangle 973"/>
          <p:cNvSpPr/>
          <p:nvPr/>
        </p:nvSpPr>
        <p:spPr>
          <a:xfrm>
            <a:off x="7620000" y="8382006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cxnSp>
        <p:nvCxnSpPr>
          <p:cNvPr id="975" name="Straight Connector 974"/>
          <p:cNvCxnSpPr/>
          <p:nvPr/>
        </p:nvCxnSpPr>
        <p:spPr>
          <a:xfrm flipV="1">
            <a:off x="8153400" y="8458200"/>
            <a:ext cx="76200" cy="76202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Straight Connector 975"/>
          <p:cNvCxnSpPr/>
          <p:nvPr/>
        </p:nvCxnSpPr>
        <p:spPr>
          <a:xfrm flipV="1">
            <a:off x="7543800" y="8305805"/>
            <a:ext cx="609600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Straight Connector 976"/>
          <p:cNvCxnSpPr/>
          <p:nvPr/>
        </p:nvCxnSpPr>
        <p:spPr>
          <a:xfrm flipV="1">
            <a:off x="7620000" y="8229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8" name="Rectangle 977"/>
          <p:cNvSpPr/>
          <p:nvPr/>
        </p:nvSpPr>
        <p:spPr>
          <a:xfrm>
            <a:off x="7620000" y="8153406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cxnSp>
        <p:nvCxnSpPr>
          <p:cNvPr id="979" name="Straight Connector 978"/>
          <p:cNvCxnSpPr/>
          <p:nvPr/>
        </p:nvCxnSpPr>
        <p:spPr>
          <a:xfrm flipV="1">
            <a:off x="8153400" y="8229600"/>
            <a:ext cx="76200" cy="76202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Straight Connector 979"/>
          <p:cNvCxnSpPr/>
          <p:nvPr/>
        </p:nvCxnSpPr>
        <p:spPr>
          <a:xfrm flipV="1">
            <a:off x="8229600" y="8077200"/>
            <a:ext cx="0" cy="838202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1" name="Straight Connector 980"/>
          <p:cNvCxnSpPr/>
          <p:nvPr/>
        </p:nvCxnSpPr>
        <p:spPr>
          <a:xfrm flipV="1">
            <a:off x="12801600" y="8229591"/>
            <a:ext cx="4343400" cy="3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2" name="Rectangle 981"/>
          <p:cNvSpPr/>
          <p:nvPr/>
        </p:nvSpPr>
        <p:spPr>
          <a:xfrm>
            <a:off x="8458200" y="792479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dig_ber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3" name="Rectangle 982"/>
          <p:cNvSpPr/>
          <p:nvPr/>
        </p:nvSpPr>
        <p:spPr>
          <a:xfrm>
            <a:off x="8229600" y="8915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[6:0]</a:t>
            </a:r>
          </a:p>
        </p:txBody>
      </p:sp>
      <p:sp>
        <p:nvSpPr>
          <p:cNvPr id="984" name="Rectangle 983"/>
          <p:cNvSpPr/>
          <p:nvPr/>
        </p:nvSpPr>
        <p:spPr>
          <a:xfrm>
            <a:off x="8229600" y="8686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[13:7]</a:t>
            </a:r>
          </a:p>
        </p:txBody>
      </p:sp>
      <p:sp>
        <p:nvSpPr>
          <p:cNvPr id="985" name="Rectangle 984"/>
          <p:cNvSpPr/>
          <p:nvPr/>
        </p:nvSpPr>
        <p:spPr>
          <a:xfrm>
            <a:off x="8229600" y="8458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[20:14]</a:t>
            </a:r>
          </a:p>
        </p:txBody>
      </p:sp>
      <p:sp>
        <p:nvSpPr>
          <p:cNvPr id="986" name="Rectangle 985"/>
          <p:cNvSpPr/>
          <p:nvPr/>
        </p:nvSpPr>
        <p:spPr>
          <a:xfrm>
            <a:off x="8229600" y="8229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[27:21]</a:t>
            </a:r>
          </a:p>
        </p:txBody>
      </p:sp>
      <p:cxnSp>
        <p:nvCxnSpPr>
          <p:cNvPr id="987" name="Straight Connector 986"/>
          <p:cNvCxnSpPr/>
          <p:nvPr/>
        </p:nvCxnSpPr>
        <p:spPr>
          <a:xfrm>
            <a:off x="16611600" y="5105392"/>
            <a:ext cx="0" cy="2895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8" name="Straight Connector 987"/>
          <p:cNvCxnSpPr/>
          <p:nvPr/>
        </p:nvCxnSpPr>
        <p:spPr>
          <a:xfrm>
            <a:off x="16611600" y="8001005"/>
            <a:ext cx="533400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9" name="Straight Connector 988"/>
          <p:cNvCxnSpPr/>
          <p:nvPr/>
        </p:nvCxnSpPr>
        <p:spPr>
          <a:xfrm>
            <a:off x="16916400" y="7772401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0" name="Straight Connector 989"/>
          <p:cNvCxnSpPr/>
          <p:nvPr/>
        </p:nvCxnSpPr>
        <p:spPr>
          <a:xfrm>
            <a:off x="16916400" y="2286000"/>
            <a:ext cx="0" cy="5486392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1" name="Rectangle 990"/>
          <p:cNvSpPr/>
          <p:nvPr/>
        </p:nvSpPr>
        <p:spPr>
          <a:xfrm>
            <a:off x="16002000" y="701039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[6:0]</a:t>
            </a:r>
          </a:p>
        </p:txBody>
      </p:sp>
      <p:sp>
        <p:nvSpPr>
          <p:cNvPr id="992" name="Rectangle 991"/>
          <p:cNvSpPr/>
          <p:nvPr/>
        </p:nvSpPr>
        <p:spPr>
          <a:xfrm>
            <a:off x="16002000" y="6400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[13:7]</a:t>
            </a:r>
          </a:p>
        </p:txBody>
      </p:sp>
      <p:sp>
        <p:nvSpPr>
          <p:cNvPr id="993" name="Rectangle 992"/>
          <p:cNvSpPr/>
          <p:nvPr/>
        </p:nvSpPr>
        <p:spPr>
          <a:xfrm>
            <a:off x="16002000" y="426718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[6:0]</a:t>
            </a:r>
          </a:p>
        </p:txBody>
      </p:sp>
      <p:sp>
        <p:nvSpPr>
          <p:cNvPr id="994" name="Rectangle 993"/>
          <p:cNvSpPr/>
          <p:nvPr/>
        </p:nvSpPr>
        <p:spPr>
          <a:xfrm>
            <a:off x="16002000" y="365758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[13:7]</a:t>
            </a:r>
          </a:p>
        </p:txBody>
      </p:sp>
      <p:sp>
        <p:nvSpPr>
          <p:cNvPr id="995" name="Trapezoid 994"/>
          <p:cNvSpPr/>
          <p:nvPr/>
        </p:nvSpPr>
        <p:spPr>
          <a:xfrm rot="5400000">
            <a:off x="16878300" y="7810500"/>
            <a:ext cx="1143000" cy="609600"/>
          </a:xfrm>
          <a:prstGeom prst="trapezoid">
            <a:avLst>
              <a:gd name="adj" fmla="val 22990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996" name="Rectangle 995"/>
          <p:cNvSpPr/>
          <p:nvPr/>
        </p:nvSpPr>
        <p:spPr>
          <a:xfrm>
            <a:off x="17145000" y="8153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2’d0</a:t>
            </a:r>
          </a:p>
        </p:txBody>
      </p:sp>
      <p:sp>
        <p:nvSpPr>
          <p:cNvPr id="997" name="Rectangle 996"/>
          <p:cNvSpPr/>
          <p:nvPr/>
        </p:nvSpPr>
        <p:spPr>
          <a:xfrm>
            <a:off x="17145000" y="7924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2’d1</a:t>
            </a:r>
          </a:p>
        </p:txBody>
      </p:sp>
      <p:sp>
        <p:nvSpPr>
          <p:cNvPr id="998" name="Rectangle 997"/>
          <p:cNvSpPr/>
          <p:nvPr/>
        </p:nvSpPr>
        <p:spPr>
          <a:xfrm>
            <a:off x="17145000" y="7696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2’d2</a:t>
            </a:r>
          </a:p>
        </p:txBody>
      </p:sp>
      <p:sp>
        <p:nvSpPr>
          <p:cNvPr id="999" name="Rectangle 998"/>
          <p:cNvSpPr/>
          <p:nvPr/>
        </p:nvSpPr>
        <p:spPr>
          <a:xfrm>
            <a:off x="17145000" y="8382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</p:txBody>
      </p:sp>
      <p:cxnSp>
        <p:nvCxnSpPr>
          <p:cNvPr id="1000" name="Straight Connector 999"/>
          <p:cNvCxnSpPr/>
          <p:nvPr/>
        </p:nvCxnSpPr>
        <p:spPr>
          <a:xfrm>
            <a:off x="16916400" y="8458200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1" name="Rectangle 1000"/>
          <p:cNvSpPr/>
          <p:nvPr/>
        </p:nvSpPr>
        <p:spPr>
          <a:xfrm>
            <a:off x="16459200" y="8305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28’d0</a:t>
            </a:r>
          </a:p>
        </p:txBody>
      </p:sp>
      <p:cxnSp>
        <p:nvCxnSpPr>
          <p:cNvPr id="1002" name="Straight Connector 1001"/>
          <p:cNvCxnSpPr/>
          <p:nvPr/>
        </p:nvCxnSpPr>
        <p:spPr>
          <a:xfrm flipV="1">
            <a:off x="17449800" y="8610600"/>
            <a:ext cx="0" cy="1828792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3" name="Rectangle 1002"/>
          <p:cNvSpPr/>
          <p:nvPr/>
        </p:nvSpPr>
        <p:spPr>
          <a:xfrm>
            <a:off x="4800600" y="8610592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1004" name="Flowchart: Delay 1003"/>
          <p:cNvSpPr/>
          <p:nvPr/>
        </p:nvSpPr>
        <p:spPr>
          <a:xfrm>
            <a:off x="5105400" y="8610592"/>
            <a:ext cx="304800" cy="304800"/>
          </a:xfrm>
          <a:prstGeom prst="flowChartDelay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1005" name="Straight Connector 1004"/>
          <p:cNvCxnSpPr/>
          <p:nvPr/>
        </p:nvCxnSpPr>
        <p:spPr>
          <a:xfrm>
            <a:off x="4419600" y="8686792"/>
            <a:ext cx="381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6" name="Rectangle 1005"/>
          <p:cNvSpPr/>
          <p:nvPr/>
        </p:nvSpPr>
        <p:spPr>
          <a:xfrm>
            <a:off x="4876800" y="8915389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2’d1</a:t>
            </a:r>
          </a:p>
        </p:txBody>
      </p:sp>
      <p:cxnSp>
        <p:nvCxnSpPr>
          <p:cNvPr id="1007" name="Straight Connector 1006"/>
          <p:cNvCxnSpPr>
            <a:stCxn id="1003" idx="3"/>
          </p:cNvCxnSpPr>
          <p:nvPr/>
        </p:nvCxnSpPr>
        <p:spPr>
          <a:xfrm>
            <a:off x="4953000" y="8686792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8" name="Rectangle 1007"/>
          <p:cNvSpPr/>
          <p:nvPr/>
        </p:nvSpPr>
        <p:spPr>
          <a:xfrm>
            <a:off x="4800600" y="8762992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</a:p>
        </p:txBody>
      </p:sp>
      <p:cxnSp>
        <p:nvCxnSpPr>
          <p:cNvPr id="1009" name="Straight Connector 1008"/>
          <p:cNvCxnSpPr/>
          <p:nvPr/>
        </p:nvCxnSpPr>
        <p:spPr>
          <a:xfrm flipV="1">
            <a:off x="4876800" y="8915384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" name="Straight Connector 1010"/>
          <p:cNvCxnSpPr/>
          <p:nvPr/>
        </p:nvCxnSpPr>
        <p:spPr>
          <a:xfrm>
            <a:off x="4572000" y="8839192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3" name="Straight Connector 1012"/>
          <p:cNvCxnSpPr>
            <a:stCxn id="1008" idx="3"/>
          </p:cNvCxnSpPr>
          <p:nvPr/>
        </p:nvCxnSpPr>
        <p:spPr>
          <a:xfrm>
            <a:off x="4953000" y="8839192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Straight Connector 1013"/>
          <p:cNvCxnSpPr>
            <a:stCxn id="1004" idx="3"/>
          </p:cNvCxnSpPr>
          <p:nvPr/>
        </p:nvCxnSpPr>
        <p:spPr>
          <a:xfrm flipV="1">
            <a:off x="5410200" y="8762984"/>
            <a:ext cx="762000" cy="8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Straight Connector 1039"/>
          <p:cNvCxnSpPr>
            <a:stCxn id="649" idx="3"/>
            <a:endCxn id="691" idx="1"/>
          </p:cNvCxnSpPr>
          <p:nvPr/>
        </p:nvCxnSpPr>
        <p:spPr>
          <a:xfrm flipV="1">
            <a:off x="3124200" y="3809990"/>
            <a:ext cx="3048000" cy="6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Straight Connector 1049"/>
          <p:cNvCxnSpPr/>
          <p:nvPr/>
        </p:nvCxnSpPr>
        <p:spPr>
          <a:xfrm flipV="1">
            <a:off x="4419600" y="8686792"/>
            <a:ext cx="0" cy="1752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Straight Connector 1052"/>
          <p:cNvCxnSpPr/>
          <p:nvPr/>
        </p:nvCxnSpPr>
        <p:spPr>
          <a:xfrm flipV="1">
            <a:off x="4572000" y="8839192"/>
            <a:ext cx="0" cy="762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Straight Connector 1055"/>
          <p:cNvCxnSpPr/>
          <p:nvPr/>
        </p:nvCxnSpPr>
        <p:spPr>
          <a:xfrm flipH="1">
            <a:off x="4419600" y="10439392"/>
            <a:ext cx="1981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Straight Connector 1056"/>
          <p:cNvCxnSpPr/>
          <p:nvPr/>
        </p:nvCxnSpPr>
        <p:spPr>
          <a:xfrm flipH="1">
            <a:off x="4572000" y="9601192"/>
            <a:ext cx="3200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Straight Connector 1057"/>
          <p:cNvCxnSpPr/>
          <p:nvPr/>
        </p:nvCxnSpPr>
        <p:spPr>
          <a:xfrm flipV="1">
            <a:off x="7772400" y="9601192"/>
            <a:ext cx="0" cy="8382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0" name="Rectangle 1059"/>
          <p:cNvSpPr/>
          <p:nvPr/>
        </p:nvSpPr>
        <p:spPr>
          <a:xfrm>
            <a:off x="7924800" y="1028699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p_cnt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7" name="Rectangle 326"/>
          <p:cNvSpPr/>
          <p:nvPr/>
        </p:nvSpPr>
        <p:spPr>
          <a:xfrm>
            <a:off x="20269200" y="7086592"/>
            <a:ext cx="1371600" cy="42672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blink_7seg</a:t>
            </a:r>
          </a:p>
        </p:txBody>
      </p:sp>
      <p:sp>
        <p:nvSpPr>
          <p:cNvPr id="328" name="Rectangle 327"/>
          <p:cNvSpPr/>
          <p:nvPr/>
        </p:nvSpPr>
        <p:spPr>
          <a:xfrm>
            <a:off x="20269200" y="952499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DIGIT1</a:t>
            </a:r>
          </a:p>
        </p:txBody>
      </p:sp>
      <p:sp>
        <p:nvSpPr>
          <p:cNvPr id="329" name="Rectangle 328"/>
          <p:cNvSpPr/>
          <p:nvPr/>
        </p:nvSpPr>
        <p:spPr>
          <a:xfrm>
            <a:off x="20269200" y="1005839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DIGIT0</a:t>
            </a:r>
          </a:p>
        </p:txBody>
      </p:sp>
      <p:sp>
        <p:nvSpPr>
          <p:cNvPr id="330" name="Rectangle 329"/>
          <p:cNvSpPr/>
          <p:nvPr/>
        </p:nvSpPr>
        <p:spPr>
          <a:xfrm>
            <a:off x="20269200" y="845819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DIGIT3</a:t>
            </a:r>
          </a:p>
        </p:txBody>
      </p:sp>
      <p:sp>
        <p:nvSpPr>
          <p:cNvPr id="331" name="Rectangle 330"/>
          <p:cNvSpPr/>
          <p:nvPr/>
        </p:nvSpPr>
        <p:spPr>
          <a:xfrm>
            <a:off x="20269200" y="899159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DIGIT2</a:t>
            </a:r>
          </a:p>
        </p:txBody>
      </p:sp>
      <p:sp>
        <p:nvSpPr>
          <p:cNvPr id="332" name="Rectangle 331"/>
          <p:cNvSpPr/>
          <p:nvPr/>
        </p:nvSpPr>
        <p:spPr>
          <a:xfrm>
            <a:off x="20269200" y="693419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#(.BW(6)) i_blink_7seg</a:t>
            </a:r>
          </a:p>
        </p:txBody>
      </p:sp>
      <p:sp>
        <p:nvSpPr>
          <p:cNvPr id="333" name="Rectangle 332"/>
          <p:cNvSpPr/>
          <p:nvPr/>
        </p:nvSpPr>
        <p:spPr>
          <a:xfrm>
            <a:off x="20269200" y="746759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</a:p>
        </p:txBody>
      </p:sp>
      <p:sp>
        <p:nvSpPr>
          <p:cNvPr id="334" name="Rectangle 333"/>
          <p:cNvSpPr/>
          <p:nvPr/>
        </p:nvSpPr>
        <p:spPr>
          <a:xfrm>
            <a:off x="21183600" y="1005839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</a:t>
            </a:r>
          </a:p>
        </p:txBody>
      </p:sp>
      <p:sp>
        <p:nvSpPr>
          <p:cNvPr id="335" name="Rectangle 334"/>
          <p:cNvSpPr/>
          <p:nvPr/>
        </p:nvSpPr>
        <p:spPr>
          <a:xfrm>
            <a:off x="21183600" y="952499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DIGIT_SEL</a:t>
            </a:r>
          </a:p>
        </p:txBody>
      </p:sp>
      <p:sp>
        <p:nvSpPr>
          <p:cNvPr id="336" name="Rectangle 335"/>
          <p:cNvSpPr/>
          <p:nvPr/>
        </p:nvSpPr>
        <p:spPr>
          <a:xfrm>
            <a:off x="20269200" y="1051559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sp>
        <p:nvSpPr>
          <p:cNvPr id="337" name="Rectangle 336"/>
          <p:cNvSpPr/>
          <p:nvPr/>
        </p:nvSpPr>
        <p:spPr>
          <a:xfrm>
            <a:off x="20269200" y="1074419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338" name="Straight Connector 337"/>
          <p:cNvCxnSpPr/>
          <p:nvPr/>
        </p:nvCxnSpPr>
        <p:spPr>
          <a:xfrm flipH="1" flipV="1">
            <a:off x="20269200" y="10820392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/>
          <p:cNvCxnSpPr/>
          <p:nvPr/>
        </p:nvCxnSpPr>
        <p:spPr>
          <a:xfrm flipH="1">
            <a:off x="20269200" y="10896592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/>
          <p:nvPr/>
        </p:nvCxnSpPr>
        <p:spPr>
          <a:xfrm>
            <a:off x="17754600" y="8153397"/>
            <a:ext cx="533400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/>
          <p:nvPr/>
        </p:nvCxnSpPr>
        <p:spPr>
          <a:xfrm>
            <a:off x="18288000" y="8153392"/>
            <a:ext cx="0" cy="1905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>
            <a:off x="18288000" y="8458192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/>
          <p:nvPr/>
        </p:nvCxnSpPr>
        <p:spPr>
          <a:xfrm>
            <a:off x="18364200" y="8534392"/>
            <a:ext cx="1905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/>
          <p:cNvCxnSpPr/>
          <p:nvPr/>
        </p:nvCxnSpPr>
        <p:spPr>
          <a:xfrm>
            <a:off x="18897600" y="8305792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/>
          <p:cNvCxnSpPr/>
          <p:nvPr/>
        </p:nvCxnSpPr>
        <p:spPr>
          <a:xfrm>
            <a:off x="19507200" y="8305792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/>
          <p:nvPr/>
        </p:nvCxnSpPr>
        <p:spPr>
          <a:xfrm>
            <a:off x="19507200" y="8458192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/>
          <p:nvPr/>
        </p:nvCxnSpPr>
        <p:spPr>
          <a:xfrm flipV="1">
            <a:off x="19050000" y="84581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Rectangle 369"/>
          <p:cNvSpPr/>
          <p:nvPr/>
        </p:nvSpPr>
        <p:spPr>
          <a:xfrm>
            <a:off x="19050000" y="8381998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cxnSp>
        <p:nvCxnSpPr>
          <p:cNvPr id="371" name="Straight Connector 370"/>
          <p:cNvCxnSpPr/>
          <p:nvPr/>
        </p:nvCxnSpPr>
        <p:spPr>
          <a:xfrm flipV="1">
            <a:off x="19812000" y="8458191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Rectangle 371"/>
          <p:cNvSpPr/>
          <p:nvPr/>
        </p:nvSpPr>
        <p:spPr>
          <a:xfrm>
            <a:off x="19812000" y="8381997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373" name="Rectangle 372"/>
          <p:cNvSpPr/>
          <p:nvPr/>
        </p:nvSpPr>
        <p:spPr>
          <a:xfrm>
            <a:off x="18897600" y="815339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1’b0</a:t>
            </a:r>
          </a:p>
        </p:txBody>
      </p:sp>
      <p:sp>
        <p:nvSpPr>
          <p:cNvPr id="374" name="Rectangle 373"/>
          <p:cNvSpPr/>
          <p:nvPr/>
        </p:nvSpPr>
        <p:spPr>
          <a:xfrm>
            <a:off x="18364200" y="838199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[27:21]</a:t>
            </a:r>
          </a:p>
        </p:txBody>
      </p:sp>
      <p:cxnSp>
        <p:nvCxnSpPr>
          <p:cNvPr id="375" name="Straight Connector 374"/>
          <p:cNvCxnSpPr/>
          <p:nvPr/>
        </p:nvCxnSpPr>
        <p:spPr>
          <a:xfrm>
            <a:off x="18288000" y="8991592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/>
          <p:cNvCxnSpPr/>
          <p:nvPr/>
        </p:nvCxnSpPr>
        <p:spPr>
          <a:xfrm>
            <a:off x="18364200" y="9067792"/>
            <a:ext cx="1905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/>
          <p:nvPr/>
        </p:nvCxnSpPr>
        <p:spPr>
          <a:xfrm>
            <a:off x="18897600" y="8839192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>
            <a:off x="19507200" y="8839192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/>
          <p:cNvCxnSpPr/>
          <p:nvPr/>
        </p:nvCxnSpPr>
        <p:spPr>
          <a:xfrm>
            <a:off x="19507200" y="8991592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/>
          <p:cNvCxnSpPr/>
          <p:nvPr/>
        </p:nvCxnSpPr>
        <p:spPr>
          <a:xfrm flipV="1">
            <a:off x="19050000" y="89915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Rectangle 380"/>
          <p:cNvSpPr/>
          <p:nvPr/>
        </p:nvSpPr>
        <p:spPr>
          <a:xfrm>
            <a:off x="19050000" y="8915398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cxnSp>
        <p:nvCxnSpPr>
          <p:cNvPr id="382" name="Straight Connector 381"/>
          <p:cNvCxnSpPr/>
          <p:nvPr/>
        </p:nvCxnSpPr>
        <p:spPr>
          <a:xfrm flipV="1">
            <a:off x="19812000" y="8991591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Rectangle 382"/>
          <p:cNvSpPr/>
          <p:nvPr/>
        </p:nvSpPr>
        <p:spPr>
          <a:xfrm>
            <a:off x="19812000" y="8915397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384" name="Rectangle 383"/>
          <p:cNvSpPr/>
          <p:nvPr/>
        </p:nvSpPr>
        <p:spPr>
          <a:xfrm>
            <a:off x="18897600" y="868679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1’b0</a:t>
            </a:r>
          </a:p>
        </p:txBody>
      </p:sp>
      <p:sp>
        <p:nvSpPr>
          <p:cNvPr id="385" name="Rectangle 384"/>
          <p:cNvSpPr/>
          <p:nvPr/>
        </p:nvSpPr>
        <p:spPr>
          <a:xfrm>
            <a:off x="18364200" y="891539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[20:14]</a:t>
            </a:r>
          </a:p>
        </p:txBody>
      </p:sp>
      <p:cxnSp>
        <p:nvCxnSpPr>
          <p:cNvPr id="386" name="Straight Connector 385"/>
          <p:cNvCxnSpPr/>
          <p:nvPr/>
        </p:nvCxnSpPr>
        <p:spPr>
          <a:xfrm>
            <a:off x="18288000" y="9524992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/>
          <p:cNvCxnSpPr/>
          <p:nvPr/>
        </p:nvCxnSpPr>
        <p:spPr>
          <a:xfrm>
            <a:off x="18364200" y="9601192"/>
            <a:ext cx="1905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/>
          <p:cNvCxnSpPr/>
          <p:nvPr/>
        </p:nvCxnSpPr>
        <p:spPr>
          <a:xfrm>
            <a:off x="18897600" y="9372592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/>
          <p:cNvCxnSpPr/>
          <p:nvPr/>
        </p:nvCxnSpPr>
        <p:spPr>
          <a:xfrm>
            <a:off x="19507200" y="9372592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>
            <a:off x="19507200" y="9524992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/>
          <p:cNvCxnSpPr/>
          <p:nvPr/>
        </p:nvCxnSpPr>
        <p:spPr>
          <a:xfrm flipV="1">
            <a:off x="19050000" y="95249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Rectangle 391"/>
          <p:cNvSpPr/>
          <p:nvPr/>
        </p:nvSpPr>
        <p:spPr>
          <a:xfrm>
            <a:off x="19050000" y="9448798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cxnSp>
        <p:nvCxnSpPr>
          <p:cNvPr id="393" name="Straight Connector 392"/>
          <p:cNvCxnSpPr/>
          <p:nvPr/>
        </p:nvCxnSpPr>
        <p:spPr>
          <a:xfrm flipV="1">
            <a:off x="19812000" y="9524991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Rectangle 393"/>
          <p:cNvSpPr/>
          <p:nvPr/>
        </p:nvSpPr>
        <p:spPr>
          <a:xfrm>
            <a:off x="19812000" y="9448797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395" name="Rectangle 394"/>
          <p:cNvSpPr/>
          <p:nvPr/>
        </p:nvSpPr>
        <p:spPr>
          <a:xfrm>
            <a:off x="18897600" y="922019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1’b0</a:t>
            </a:r>
          </a:p>
        </p:txBody>
      </p:sp>
      <p:sp>
        <p:nvSpPr>
          <p:cNvPr id="396" name="Rectangle 395"/>
          <p:cNvSpPr/>
          <p:nvPr/>
        </p:nvSpPr>
        <p:spPr>
          <a:xfrm>
            <a:off x="18364200" y="944879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[13:7]</a:t>
            </a:r>
          </a:p>
        </p:txBody>
      </p:sp>
      <p:cxnSp>
        <p:nvCxnSpPr>
          <p:cNvPr id="397" name="Straight Connector 396"/>
          <p:cNvCxnSpPr/>
          <p:nvPr/>
        </p:nvCxnSpPr>
        <p:spPr>
          <a:xfrm>
            <a:off x="18288000" y="10058392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/>
          <p:cNvCxnSpPr/>
          <p:nvPr/>
        </p:nvCxnSpPr>
        <p:spPr>
          <a:xfrm>
            <a:off x="18364200" y="10134592"/>
            <a:ext cx="1905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/>
          <p:cNvCxnSpPr/>
          <p:nvPr/>
        </p:nvCxnSpPr>
        <p:spPr>
          <a:xfrm>
            <a:off x="18897600" y="9905992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/>
          <p:cNvCxnSpPr/>
          <p:nvPr/>
        </p:nvCxnSpPr>
        <p:spPr>
          <a:xfrm>
            <a:off x="19507200" y="9905992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/>
          <p:cNvCxnSpPr/>
          <p:nvPr/>
        </p:nvCxnSpPr>
        <p:spPr>
          <a:xfrm>
            <a:off x="19507200" y="10058392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/>
          <p:cNvCxnSpPr/>
          <p:nvPr/>
        </p:nvCxnSpPr>
        <p:spPr>
          <a:xfrm flipV="1">
            <a:off x="19050000" y="100583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3" name="Rectangle 402"/>
          <p:cNvSpPr/>
          <p:nvPr/>
        </p:nvSpPr>
        <p:spPr>
          <a:xfrm>
            <a:off x="19050000" y="9982198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cxnSp>
        <p:nvCxnSpPr>
          <p:cNvPr id="404" name="Straight Connector 403"/>
          <p:cNvCxnSpPr/>
          <p:nvPr/>
        </p:nvCxnSpPr>
        <p:spPr>
          <a:xfrm flipV="1">
            <a:off x="19812000" y="10058391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Rectangle 404"/>
          <p:cNvSpPr/>
          <p:nvPr/>
        </p:nvSpPr>
        <p:spPr>
          <a:xfrm>
            <a:off x="19812000" y="9982197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406" name="Rectangle 405"/>
          <p:cNvSpPr/>
          <p:nvPr/>
        </p:nvSpPr>
        <p:spPr>
          <a:xfrm>
            <a:off x="18897600" y="975359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1’b0</a:t>
            </a:r>
          </a:p>
        </p:txBody>
      </p:sp>
      <p:sp>
        <p:nvSpPr>
          <p:cNvPr id="407" name="Rectangle 406"/>
          <p:cNvSpPr/>
          <p:nvPr/>
        </p:nvSpPr>
        <p:spPr>
          <a:xfrm>
            <a:off x="18364200" y="998219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[6:0]</a:t>
            </a:r>
          </a:p>
        </p:txBody>
      </p:sp>
      <p:cxnSp>
        <p:nvCxnSpPr>
          <p:cNvPr id="408" name="Straight Connector 407"/>
          <p:cNvCxnSpPr/>
          <p:nvPr/>
        </p:nvCxnSpPr>
        <p:spPr>
          <a:xfrm>
            <a:off x="19964400" y="7543792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Rectangle 408"/>
          <p:cNvSpPr/>
          <p:nvPr/>
        </p:nvSpPr>
        <p:spPr>
          <a:xfrm>
            <a:off x="19659600" y="739139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6’d49</a:t>
            </a:r>
          </a:p>
        </p:txBody>
      </p:sp>
      <p:sp>
        <p:nvSpPr>
          <p:cNvPr id="410" name="Isosceles Triangle 409"/>
          <p:cNvSpPr/>
          <p:nvPr/>
        </p:nvSpPr>
        <p:spPr>
          <a:xfrm rot="5400000">
            <a:off x="22631400" y="10210798"/>
            <a:ext cx="304800" cy="3048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1" name="Pentagon 410"/>
          <p:cNvSpPr/>
          <p:nvPr/>
        </p:nvSpPr>
        <p:spPr>
          <a:xfrm>
            <a:off x="24307800" y="10286998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412" name="Straight Connector 411"/>
          <p:cNvCxnSpPr/>
          <p:nvPr/>
        </p:nvCxnSpPr>
        <p:spPr>
          <a:xfrm flipV="1">
            <a:off x="24079200" y="1028699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Rectangle 412"/>
          <p:cNvSpPr/>
          <p:nvPr/>
        </p:nvSpPr>
        <p:spPr>
          <a:xfrm>
            <a:off x="24079200" y="10210798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414" name="Rectangle 413"/>
          <p:cNvSpPr/>
          <p:nvPr/>
        </p:nvSpPr>
        <p:spPr>
          <a:xfrm>
            <a:off x="23088600" y="1021080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</a:t>
            </a:r>
          </a:p>
        </p:txBody>
      </p:sp>
      <p:cxnSp>
        <p:nvCxnSpPr>
          <p:cNvPr id="415" name="Straight Connector 414"/>
          <p:cNvCxnSpPr>
            <a:stCxn id="410" idx="0"/>
            <a:endCxn id="411" idx="1"/>
          </p:cNvCxnSpPr>
          <p:nvPr/>
        </p:nvCxnSpPr>
        <p:spPr>
          <a:xfrm>
            <a:off x="22936200" y="10363198"/>
            <a:ext cx="1371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Isosceles Triangle 415"/>
          <p:cNvSpPr/>
          <p:nvPr/>
        </p:nvSpPr>
        <p:spPr>
          <a:xfrm rot="5400000">
            <a:off x="22631400" y="9677398"/>
            <a:ext cx="304800" cy="3048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7" name="Pentagon 416"/>
          <p:cNvSpPr/>
          <p:nvPr/>
        </p:nvSpPr>
        <p:spPr>
          <a:xfrm>
            <a:off x="24307800" y="9753598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418" name="Straight Connector 417"/>
          <p:cNvCxnSpPr/>
          <p:nvPr/>
        </p:nvCxnSpPr>
        <p:spPr>
          <a:xfrm flipV="1">
            <a:off x="24079200" y="975359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Rectangle 418"/>
          <p:cNvSpPr/>
          <p:nvPr/>
        </p:nvSpPr>
        <p:spPr>
          <a:xfrm>
            <a:off x="24079200" y="9677398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420" name="Rectangle 419"/>
          <p:cNvSpPr/>
          <p:nvPr/>
        </p:nvSpPr>
        <p:spPr>
          <a:xfrm>
            <a:off x="23088600" y="967740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DIGIT_SEL</a:t>
            </a:r>
          </a:p>
        </p:txBody>
      </p:sp>
      <p:cxnSp>
        <p:nvCxnSpPr>
          <p:cNvPr id="421" name="Straight Connector 420"/>
          <p:cNvCxnSpPr>
            <a:stCxn id="416" idx="0"/>
            <a:endCxn id="417" idx="1"/>
          </p:cNvCxnSpPr>
          <p:nvPr/>
        </p:nvCxnSpPr>
        <p:spPr>
          <a:xfrm>
            <a:off x="22936200" y="9829798"/>
            <a:ext cx="1371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/>
          <p:cNvCxnSpPr>
            <a:endCxn id="416" idx="3"/>
          </p:cNvCxnSpPr>
          <p:nvPr/>
        </p:nvCxnSpPr>
        <p:spPr>
          <a:xfrm>
            <a:off x="22326600" y="9829798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/>
          <p:cNvCxnSpPr>
            <a:endCxn id="410" idx="3"/>
          </p:cNvCxnSpPr>
          <p:nvPr/>
        </p:nvCxnSpPr>
        <p:spPr>
          <a:xfrm>
            <a:off x="22326600" y="10363198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Rectangle 423"/>
          <p:cNvSpPr/>
          <p:nvPr/>
        </p:nvSpPr>
        <p:spPr>
          <a:xfrm>
            <a:off x="22021800" y="967739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1’b1</a:t>
            </a:r>
          </a:p>
        </p:txBody>
      </p:sp>
      <p:sp>
        <p:nvSpPr>
          <p:cNvPr id="425" name="Rectangle 424"/>
          <p:cNvSpPr/>
          <p:nvPr/>
        </p:nvSpPr>
        <p:spPr>
          <a:xfrm>
            <a:off x="22021800" y="1021079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1’b0</a:t>
            </a:r>
          </a:p>
        </p:txBody>
      </p:sp>
      <p:cxnSp>
        <p:nvCxnSpPr>
          <p:cNvPr id="426" name="Straight Connector 425"/>
          <p:cNvCxnSpPr/>
          <p:nvPr/>
        </p:nvCxnSpPr>
        <p:spPr>
          <a:xfrm>
            <a:off x="22783800" y="9601198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>
            <a:stCxn id="335" idx="3"/>
          </p:cNvCxnSpPr>
          <p:nvPr/>
        </p:nvCxnSpPr>
        <p:spPr>
          <a:xfrm>
            <a:off x="21640800" y="9601198"/>
            <a:ext cx="1143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>
            <a:stCxn id="334" idx="3"/>
          </p:cNvCxnSpPr>
          <p:nvPr/>
        </p:nvCxnSpPr>
        <p:spPr>
          <a:xfrm>
            <a:off x="21640800" y="10134592"/>
            <a:ext cx="1143000" cy="6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22783800" y="10134598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/>
          <p:cNvCxnSpPr/>
          <p:nvPr/>
        </p:nvCxnSpPr>
        <p:spPr>
          <a:xfrm flipV="1">
            <a:off x="21717000" y="952499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Rectangle 430"/>
          <p:cNvSpPr/>
          <p:nvPr/>
        </p:nvSpPr>
        <p:spPr>
          <a:xfrm>
            <a:off x="21717000" y="9448804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cxnSp>
        <p:nvCxnSpPr>
          <p:cNvPr id="433" name="Straight Connector 432"/>
          <p:cNvCxnSpPr/>
          <p:nvPr/>
        </p:nvCxnSpPr>
        <p:spPr>
          <a:xfrm flipV="1">
            <a:off x="21717000" y="1005839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" name="Rectangle 433"/>
          <p:cNvSpPr/>
          <p:nvPr/>
        </p:nvSpPr>
        <p:spPr>
          <a:xfrm>
            <a:off x="21717000" y="9982204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436" name="Rectangle 435"/>
          <p:cNvSpPr/>
          <p:nvPr/>
        </p:nvSpPr>
        <p:spPr>
          <a:xfrm>
            <a:off x="21945600" y="944879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digsel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7" name="Rectangle 436"/>
          <p:cNvSpPr/>
          <p:nvPr/>
        </p:nvSpPr>
        <p:spPr>
          <a:xfrm>
            <a:off x="21945600" y="998219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</a:t>
            </a:r>
          </a:p>
        </p:txBody>
      </p:sp>
      <p:cxnSp>
        <p:nvCxnSpPr>
          <p:cNvPr id="438" name="Straight Connector 437"/>
          <p:cNvCxnSpPr/>
          <p:nvPr/>
        </p:nvCxnSpPr>
        <p:spPr>
          <a:xfrm>
            <a:off x="19964400" y="10591798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Rectangle 438"/>
          <p:cNvSpPr/>
          <p:nvPr/>
        </p:nvSpPr>
        <p:spPr>
          <a:xfrm>
            <a:off x="19659600" y="1043940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cxnSp>
        <p:nvCxnSpPr>
          <p:cNvPr id="440" name="Straight Connector 439"/>
          <p:cNvCxnSpPr/>
          <p:nvPr/>
        </p:nvCxnSpPr>
        <p:spPr>
          <a:xfrm>
            <a:off x="19964400" y="10896598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Rectangle 440"/>
          <p:cNvSpPr/>
          <p:nvPr/>
        </p:nvSpPr>
        <p:spPr>
          <a:xfrm>
            <a:off x="19659600" y="10744205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442" name="Straight Connector 441"/>
          <p:cNvCxnSpPr/>
          <p:nvPr/>
        </p:nvCxnSpPr>
        <p:spPr>
          <a:xfrm flipV="1">
            <a:off x="6172204" y="12801596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Rectangle 442"/>
          <p:cNvSpPr/>
          <p:nvPr/>
        </p:nvSpPr>
        <p:spPr>
          <a:xfrm>
            <a:off x="6172204" y="12725395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444" name="Rectangle 443"/>
          <p:cNvSpPr/>
          <p:nvPr/>
        </p:nvSpPr>
        <p:spPr>
          <a:xfrm>
            <a:off x="5334000" y="12725396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s_cnt0</a:t>
            </a:r>
          </a:p>
        </p:txBody>
      </p:sp>
      <p:cxnSp>
        <p:nvCxnSpPr>
          <p:cNvPr id="445" name="Straight Connector 444"/>
          <p:cNvCxnSpPr/>
          <p:nvPr/>
        </p:nvCxnSpPr>
        <p:spPr>
          <a:xfrm flipV="1">
            <a:off x="6172204" y="10363196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Rectangle 445"/>
          <p:cNvSpPr/>
          <p:nvPr/>
        </p:nvSpPr>
        <p:spPr>
          <a:xfrm>
            <a:off x="6172204" y="10286995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447" name="Rectangle 446"/>
          <p:cNvSpPr/>
          <p:nvPr/>
        </p:nvSpPr>
        <p:spPr>
          <a:xfrm>
            <a:off x="4648200" y="10286996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p_cnt_next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8" name="Straight Connector 447"/>
          <p:cNvCxnSpPr/>
          <p:nvPr/>
        </p:nvCxnSpPr>
        <p:spPr>
          <a:xfrm flipV="1">
            <a:off x="17830800" y="80771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Rectangle 448"/>
          <p:cNvSpPr/>
          <p:nvPr/>
        </p:nvSpPr>
        <p:spPr>
          <a:xfrm>
            <a:off x="17830800" y="8000998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</a:p>
        </p:txBody>
      </p:sp>
      <p:sp>
        <p:nvSpPr>
          <p:cNvPr id="450" name="Rectangle 449"/>
          <p:cNvSpPr/>
          <p:nvPr/>
        </p:nvSpPr>
        <p:spPr>
          <a:xfrm>
            <a:off x="18059400" y="800099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digmux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1" name="Rectangle 450"/>
          <p:cNvSpPr/>
          <p:nvPr/>
        </p:nvSpPr>
        <p:spPr>
          <a:xfrm>
            <a:off x="8610600" y="3200394"/>
            <a:ext cx="304800" cy="304792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452" name="Straight Connector 451"/>
          <p:cNvCxnSpPr/>
          <p:nvPr/>
        </p:nvCxnSpPr>
        <p:spPr>
          <a:xfrm flipV="1">
            <a:off x="8686801" y="3428985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/>
          <p:cNvCxnSpPr/>
          <p:nvPr/>
        </p:nvCxnSpPr>
        <p:spPr>
          <a:xfrm flipH="1" flipV="1">
            <a:off x="8763001" y="3428985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Rectangle 453"/>
          <p:cNvSpPr/>
          <p:nvPr/>
        </p:nvSpPr>
        <p:spPr>
          <a:xfrm>
            <a:off x="8686800" y="3200392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455" name="Straight Connector 454"/>
          <p:cNvCxnSpPr/>
          <p:nvPr/>
        </p:nvCxnSpPr>
        <p:spPr>
          <a:xfrm>
            <a:off x="10668000" y="2743188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Rectangle 455"/>
          <p:cNvSpPr/>
          <p:nvPr/>
        </p:nvSpPr>
        <p:spPr>
          <a:xfrm>
            <a:off x="10363200" y="259079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4’d10</a:t>
            </a:r>
          </a:p>
        </p:txBody>
      </p:sp>
      <p:cxnSp>
        <p:nvCxnSpPr>
          <p:cNvPr id="457" name="Straight Connector 456"/>
          <p:cNvCxnSpPr/>
          <p:nvPr/>
        </p:nvCxnSpPr>
        <p:spPr>
          <a:xfrm>
            <a:off x="10668000" y="3200377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Rectangle 457"/>
          <p:cNvSpPr/>
          <p:nvPr/>
        </p:nvSpPr>
        <p:spPr>
          <a:xfrm>
            <a:off x="10363200" y="304798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cxnSp>
        <p:nvCxnSpPr>
          <p:cNvPr id="459" name="Straight Connector 458"/>
          <p:cNvCxnSpPr/>
          <p:nvPr/>
        </p:nvCxnSpPr>
        <p:spPr>
          <a:xfrm>
            <a:off x="10668000" y="3505177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Rectangle 459"/>
          <p:cNvSpPr/>
          <p:nvPr/>
        </p:nvSpPr>
        <p:spPr>
          <a:xfrm>
            <a:off x="10363200" y="335278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sp>
        <p:nvSpPr>
          <p:cNvPr id="461" name="Rectangle 460"/>
          <p:cNvSpPr/>
          <p:nvPr/>
        </p:nvSpPr>
        <p:spPr>
          <a:xfrm>
            <a:off x="10972800" y="2438392"/>
            <a:ext cx="1371600" cy="1523996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</a:p>
        </p:txBody>
      </p:sp>
      <p:sp>
        <p:nvSpPr>
          <p:cNvPr id="462" name="Rectangle 461"/>
          <p:cNvSpPr/>
          <p:nvPr/>
        </p:nvSpPr>
        <p:spPr>
          <a:xfrm>
            <a:off x="10972800" y="365759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DIVIDEND</a:t>
            </a:r>
          </a:p>
        </p:txBody>
      </p:sp>
      <p:sp>
        <p:nvSpPr>
          <p:cNvPr id="463" name="Rectangle 462"/>
          <p:cNvSpPr/>
          <p:nvPr/>
        </p:nvSpPr>
        <p:spPr>
          <a:xfrm>
            <a:off x="10972800" y="2895592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</a:p>
        </p:txBody>
      </p:sp>
      <p:sp>
        <p:nvSpPr>
          <p:cNvPr id="464" name="Rectangle 463"/>
          <p:cNvSpPr/>
          <p:nvPr/>
        </p:nvSpPr>
        <p:spPr>
          <a:xfrm>
            <a:off x="10972800" y="33527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465" name="Straight Connector 464"/>
          <p:cNvCxnSpPr/>
          <p:nvPr/>
        </p:nvCxnSpPr>
        <p:spPr>
          <a:xfrm flipH="1" flipV="1">
            <a:off x="10972813" y="3428993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/>
          <p:cNvCxnSpPr/>
          <p:nvPr/>
        </p:nvCxnSpPr>
        <p:spPr>
          <a:xfrm flipH="1">
            <a:off x="10972813" y="3505192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Rectangle 466"/>
          <p:cNvSpPr/>
          <p:nvPr/>
        </p:nvSpPr>
        <p:spPr>
          <a:xfrm>
            <a:off x="10972800" y="1828790"/>
            <a:ext cx="457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 .BW_CNT  (3)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 .BW_DEND (5)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 .BW_DSOR (4) )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i_div_m1</a:t>
            </a:r>
          </a:p>
        </p:txBody>
      </p:sp>
      <p:sp>
        <p:nvSpPr>
          <p:cNvPr id="468" name="Rectangle 467"/>
          <p:cNvSpPr/>
          <p:nvPr/>
        </p:nvSpPr>
        <p:spPr>
          <a:xfrm>
            <a:off x="11887200" y="304799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</a:t>
            </a:r>
          </a:p>
        </p:txBody>
      </p:sp>
      <p:sp>
        <p:nvSpPr>
          <p:cNvPr id="469" name="Rectangle 468"/>
          <p:cNvSpPr/>
          <p:nvPr/>
        </p:nvSpPr>
        <p:spPr>
          <a:xfrm>
            <a:off x="10972800" y="31241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sp>
        <p:nvSpPr>
          <p:cNvPr id="470" name="Rectangle 469"/>
          <p:cNvSpPr/>
          <p:nvPr/>
        </p:nvSpPr>
        <p:spPr>
          <a:xfrm>
            <a:off x="10972800" y="2666995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DIVISOR</a:t>
            </a:r>
          </a:p>
        </p:txBody>
      </p:sp>
      <p:sp>
        <p:nvSpPr>
          <p:cNvPr id="471" name="Rectangle 470"/>
          <p:cNvSpPr/>
          <p:nvPr/>
        </p:nvSpPr>
        <p:spPr>
          <a:xfrm>
            <a:off x="11887200" y="2514595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BUSY</a:t>
            </a:r>
          </a:p>
        </p:txBody>
      </p:sp>
      <p:sp>
        <p:nvSpPr>
          <p:cNvPr id="472" name="Rectangle 471"/>
          <p:cNvSpPr/>
          <p:nvPr/>
        </p:nvSpPr>
        <p:spPr>
          <a:xfrm>
            <a:off x="11887200" y="365759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</a:t>
            </a:r>
          </a:p>
        </p:txBody>
      </p:sp>
      <p:cxnSp>
        <p:nvCxnSpPr>
          <p:cNvPr id="473" name="Straight Connector 472"/>
          <p:cNvCxnSpPr/>
          <p:nvPr/>
        </p:nvCxnSpPr>
        <p:spPr>
          <a:xfrm>
            <a:off x="12344400" y="259079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/>
          <p:cNvCxnSpPr/>
          <p:nvPr/>
        </p:nvCxnSpPr>
        <p:spPr>
          <a:xfrm flipV="1">
            <a:off x="12420600" y="3047985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Rectangle 474"/>
          <p:cNvSpPr/>
          <p:nvPr/>
        </p:nvSpPr>
        <p:spPr>
          <a:xfrm>
            <a:off x="12420600" y="2971791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cxnSp>
        <p:nvCxnSpPr>
          <p:cNvPr id="476" name="Straight Connector 475"/>
          <p:cNvCxnSpPr/>
          <p:nvPr/>
        </p:nvCxnSpPr>
        <p:spPr>
          <a:xfrm flipV="1">
            <a:off x="12420600" y="3657585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Rectangle 476"/>
          <p:cNvSpPr/>
          <p:nvPr/>
        </p:nvSpPr>
        <p:spPr>
          <a:xfrm>
            <a:off x="12420600" y="3581391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478" name="Rectangle 477"/>
          <p:cNvSpPr/>
          <p:nvPr/>
        </p:nvSpPr>
        <p:spPr>
          <a:xfrm>
            <a:off x="12649200" y="2971785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dig_m2</a:t>
            </a:r>
          </a:p>
        </p:txBody>
      </p:sp>
      <p:sp>
        <p:nvSpPr>
          <p:cNvPr id="479" name="Rectangle 478"/>
          <p:cNvSpPr/>
          <p:nvPr/>
        </p:nvSpPr>
        <p:spPr>
          <a:xfrm>
            <a:off x="12649200" y="3581385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dig_m1</a:t>
            </a:r>
          </a:p>
        </p:txBody>
      </p:sp>
      <p:cxnSp>
        <p:nvCxnSpPr>
          <p:cNvPr id="480" name="Straight Connector 479"/>
          <p:cNvCxnSpPr/>
          <p:nvPr/>
        </p:nvCxnSpPr>
        <p:spPr>
          <a:xfrm flipV="1">
            <a:off x="12877800" y="251459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/>
          <p:cNvCxnSpPr/>
          <p:nvPr/>
        </p:nvCxnSpPr>
        <p:spPr>
          <a:xfrm>
            <a:off x="12877800" y="251459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/>
          <p:cNvCxnSpPr>
            <a:stCxn id="485" idx="3"/>
          </p:cNvCxnSpPr>
          <p:nvPr/>
        </p:nvCxnSpPr>
        <p:spPr>
          <a:xfrm flipV="1">
            <a:off x="9829800" y="2971788"/>
            <a:ext cx="11430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/>
          <p:cNvCxnSpPr/>
          <p:nvPr/>
        </p:nvCxnSpPr>
        <p:spPr>
          <a:xfrm flipV="1">
            <a:off x="7620000" y="281939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4" name="Rectangle 483"/>
          <p:cNvSpPr/>
          <p:nvPr/>
        </p:nvSpPr>
        <p:spPr>
          <a:xfrm>
            <a:off x="7620000" y="2743196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485" name="Flowchart: Delay 484"/>
          <p:cNvSpPr/>
          <p:nvPr/>
        </p:nvSpPr>
        <p:spPr>
          <a:xfrm>
            <a:off x="9525000" y="2819392"/>
            <a:ext cx="304800" cy="304800"/>
          </a:xfrm>
          <a:prstGeom prst="flowChartDelay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11" name="Oval 10"/>
          <p:cNvSpPr/>
          <p:nvPr/>
        </p:nvSpPr>
        <p:spPr>
          <a:xfrm>
            <a:off x="9372600" y="2819392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86" name="Straight Connector 485"/>
          <p:cNvCxnSpPr/>
          <p:nvPr/>
        </p:nvCxnSpPr>
        <p:spPr>
          <a:xfrm>
            <a:off x="9220200" y="3047992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/>
          <p:cNvCxnSpPr/>
          <p:nvPr/>
        </p:nvCxnSpPr>
        <p:spPr>
          <a:xfrm>
            <a:off x="8915400" y="3276592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/>
          <p:cNvCxnSpPr/>
          <p:nvPr/>
        </p:nvCxnSpPr>
        <p:spPr>
          <a:xfrm flipV="1">
            <a:off x="9220200" y="3047992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/>
          <p:cNvCxnSpPr/>
          <p:nvPr/>
        </p:nvCxnSpPr>
        <p:spPr>
          <a:xfrm flipV="1">
            <a:off x="8991600" y="32003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0" name="Rectangle 489"/>
          <p:cNvSpPr/>
          <p:nvPr/>
        </p:nvSpPr>
        <p:spPr>
          <a:xfrm>
            <a:off x="8991600" y="3124198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492" name="Straight Connector 491"/>
          <p:cNvCxnSpPr/>
          <p:nvPr/>
        </p:nvCxnSpPr>
        <p:spPr>
          <a:xfrm>
            <a:off x="8305800" y="3276592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/>
          <p:cNvCxnSpPr/>
          <p:nvPr/>
        </p:nvCxnSpPr>
        <p:spPr>
          <a:xfrm>
            <a:off x="8305800" y="2895592"/>
            <a:ext cx="0" cy="3810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Rectangle 509"/>
          <p:cNvSpPr/>
          <p:nvPr/>
        </p:nvSpPr>
        <p:spPr>
          <a:xfrm>
            <a:off x="14401800" y="304799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511" name="Rectangle 510"/>
          <p:cNvSpPr/>
          <p:nvPr/>
        </p:nvSpPr>
        <p:spPr>
          <a:xfrm>
            <a:off x="14401800" y="2819391"/>
            <a:ext cx="914400" cy="457199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encode_7seg</a:t>
            </a:r>
          </a:p>
        </p:txBody>
      </p:sp>
      <p:sp>
        <p:nvSpPr>
          <p:cNvPr id="512" name="Rectangle 511"/>
          <p:cNvSpPr/>
          <p:nvPr/>
        </p:nvSpPr>
        <p:spPr>
          <a:xfrm>
            <a:off x="14859000" y="304799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513" name="Rectangle 512"/>
          <p:cNvSpPr/>
          <p:nvPr/>
        </p:nvSpPr>
        <p:spPr>
          <a:xfrm>
            <a:off x="14401800" y="266699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i_encode_7seg_m2</a:t>
            </a:r>
          </a:p>
        </p:txBody>
      </p:sp>
      <p:cxnSp>
        <p:nvCxnSpPr>
          <p:cNvPr id="514" name="Straight Connector 513"/>
          <p:cNvCxnSpPr/>
          <p:nvPr/>
        </p:nvCxnSpPr>
        <p:spPr>
          <a:xfrm flipV="1">
            <a:off x="15392400" y="3047985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5" name="Rectangle 514"/>
          <p:cNvSpPr/>
          <p:nvPr/>
        </p:nvSpPr>
        <p:spPr>
          <a:xfrm>
            <a:off x="15392400" y="2971791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cxnSp>
        <p:nvCxnSpPr>
          <p:cNvPr id="517" name="Straight Connector 516"/>
          <p:cNvCxnSpPr>
            <a:stCxn id="472" idx="3"/>
            <a:endCxn id="877" idx="1"/>
          </p:cNvCxnSpPr>
          <p:nvPr/>
        </p:nvCxnSpPr>
        <p:spPr>
          <a:xfrm>
            <a:off x="12344400" y="3733789"/>
            <a:ext cx="2057400" cy="2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Straight Connector 517"/>
          <p:cNvCxnSpPr>
            <a:endCxn id="510" idx="1"/>
          </p:cNvCxnSpPr>
          <p:nvPr/>
        </p:nvCxnSpPr>
        <p:spPr>
          <a:xfrm flipV="1">
            <a:off x="12344400" y="3124188"/>
            <a:ext cx="2057400" cy="2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Straight Connector 518"/>
          <p:cNvCxnSpPr/>
          <p:nvPr/>
        </p:nvCxnSpPr>
        <p:spPr>
          <a:xfrm flipV="1">
            <a:off x="13411200" y="304798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Connector 519"/>
          <p:cNvCxnSpPr/>
          <p:nvPr/>
        </p:nvCxnSpPr>
        <p:spPr>
          <a:xfrm flipV="1">
            <a:off x="13487400" y="2895588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Connector 520"/>
          <p:cNvCxnSpPr/>
          <p:nvPr/>
        </p:nvCxnSpPr>
        <p:spPr>
          <a:xfrm>
            <a:off x="13487400" y="2895588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Straight Connector 521"/>
          <p:cNvCxnSpPr/>
          <p:nvPr/>
        </p:nvCxnSpPr>
        <p:spPr>
          <a:xfrm flipV="1">
            <a:off x="14020800" y="281938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Straight Connector 522"/>
          <p:cNvCxnSpPr/>
          <p:nvPr/>
        </p:nvCxnSpPr>
        <p:spPr>
          <a:xfrm>
            <a:off x="14020800" y="281938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Connector 523"/>
          <p:cNvCxnSpPr/>
          <p:nvPr/>
        </p:nvCxnSpPr>
        <p:spPr>
          <a:xfrm flipV="1">
            <a:off x="13639800" y="281938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5" name="Rectangle 524"/>
          <p:cNvSpPr/>
          <p:nvPr/>
        </p:nvSpPr>
        <p:spPr>
          <a:xfrm>
            <a:off x="13639800" y="2743194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526" name="Straight Connector 525"/>
          <p:cNvCxnSpPr/>
          <p:nvPr/>
        </p:nvCxnSpPr>
        <p:spPr>
          <a:xfrm flipV="1">
            <a:off x="13639800" y="304798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Rectangle 526"/>
          <p:cNvSpPr/>
          <p:nvPr/>
        </p:nvSpPr>
        <p:spPr>
          <a:xfrm>
            <a:off x="13639800" y="2971794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cxnSp>
        <p:nvCxnSpPr>
          <p:cNvPr id="528" name="Straight Connector 527"/>
          <p:cNvCxnSpPr/>
          <p:nvPr/>
        </p:nvCxnSpPr>
        <p:spPr>
          <a:xfrm flipV="1">
            <a:off x="15316200" y="3124190"/>
            <a:ext cx="609600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Straight Connector 530"/>
          <p:cNvCxnSpPr/>
          <p:nvPr/>
        </p:nvCxnSpPr>
        <p:spPr>
          <a:xfrm flipV="1">
            <a:off x="15925800" y="3047985"/>
            <a:ext cx="76200" cy="76202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Rectangle 531"/>
          <p:cNvSpPr/>
          <p:nvPr/>
        </p:nvSpPr>
        <p:spPr>
          <a:xfrm>
            <a:off x="16002000" y="3047985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[20:14]</a:t>
            </a:r>
          </a:p>
        </p:txBody>
      </p:sp>
      <p:cxnSp>
        <p:nvCxnSpPr>
          <p:cNvPr id="533" name="Straight Connector 532"/>
          <p:cNvCxnSpPr/>
          <p:nvPr/>
        </p:nvCxnSpPr>
        <p:spPr>
          <a:xfrm>
            <a:off x="7543800" y="563879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Straight Connector 533"/>
          <p:cNvCxnSpPr/>
          <p:nvPr/>
        </p:nvCxnSpPr>
        <p:spPr>
          <a:xfrm>
            <a:off x="7543800" y="6476992"/>
            <a:ext cx="3429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Straight Connector 534"/>
          <p:cNvCxnSpPr/>
          <p:nvPr/>
        </p:nvCxnSpPr>
        <p:spPr>
          <a:xfrm flipV="1">
            <a:off x="7620000" y="640078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Rectangle 535"/>
          <p:cNvSpPr/>
          <p:nvPr/>
        </p:nvSpPr>
        <p:spPr>
          <a:xfrm>
            <a:off x="7620000" y="6324594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cxnSp>
        <p:nvCxnSpPr>
          <p:cNvPr id="537" name="Straight Connector 536"/>
          <p:cNvCxnSpPr/>
          <p:nvPr/>
        </p:nvCxnSpPr>
        <p:spPr>
          <a:xfrm flipV="1">
            <a:off x="9448800" y="640078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Straight Connector 537"/>
          <p:cNvCxnSpPr/>
          <p:nvPr/>
        </p:nvCxnSpPr>
        <p:spPr>
          <a:xfrm flipV="1">
            <a:off x="9525000" y="6248388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Straight Connector 538"/>
          <p:cNvCxnSpPr/>
          <p:nvPr/>
        </p:nvCxnSpPr>
        <p:spPr>
          <a:xfrm>
            <a:off x="9525000" y="6248388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Connector 539"/>
          <p:cNvCxnSpPr/>
          <p:nvPr/>
        </p:nvCxnSpPr>
        <p:spPr>
          <a:xfrm flipV="1">
            <a:off x="10058400" y="617218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Connector 540"/>
          <p:cNvCxnSpPr/>
          <p:nvPr/>
        </p:nvCxnSpPr>
        <p:spPr>
          <a:xfrm>
            <a:off x="10058400" y="617218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Connector 541"/>
          <p:cNvCxnSpPr/>
          <p:nvPr/>
        </p:nvCxnSpPr>
        <p:spPr>
          <a:xfrm flipV="1">
            <a:off x="9677400" y="617218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Rectangle 542"/>
          <p:cNvSpPr/>
          <p:nvPr/>
        </p:nvSpPr>
        <p:spPr>
          <a:xfrm>
            <a:off x="9677400" y="6095994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cxnSp>
        <p:nvCxnSpPr>
          <p:cNvPr id="544" name="Straight Connector 543"/>
          <p:cNvCxnSpPr/>
          <p:nvPr/>
        </p:nvCxnSpPr>
        <p:spPr>
          <a:xfrm flipV="1">
            <a:off x="9677400" y="640078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Rectangle 544"/>
          <p:cNvSpPr/>
          <p:nvPr/>
        </p:nvSpPr>
        <p:spPr>
          <a:xfrm>
            <a:off x="9677400" y="6324594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46" name="Rectangle 545"/>
          <p:cNvSpPr/>
          <p:nvPr/>
        </p:nvSpPr>
        <p:spPr>
          <a:xfrm>
            <a:off x="7848600" y="632458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_q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7" name="Rectangle 546"/>
          <p:cNvSpPr/>
          <p:nvPr/>
        </p:nvSpPr>
        <p:spPr>
          <a:xfrm>
            <a:off x="8610600" y="5943594"/>
            <a:ext cx="304800" cy="304792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548" name="Straight Connector 547"/>
          <p:cNvCxnSpPr/>
          <p:nvPr/>
        </p:nvCxnSpPr>
        <p:spPr>
          <a:xfrm flipV="1">
            <a:off x="8686801" y="6172185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Straight Connector 548"/>
          <p:cNvCxnSpPr/>
          <p:nvPr/>
        </p:nvCxnSpPr>
        <p:spPr>
          <a:xfrm flipH="1" flipV="1">
            <a:off x="8763001" y="6172185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0" name="Rectangle 549"/>
          <p:cNvSpPr/>
          <p:nvPr/>
        </p:nvSpPr>
        <p:spPr>
          <a:xfrm>
            <a:off x="8686800" y="5943592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552" name="Straight Connector 551"/>
          <p:cNvCxnSpPr/>
          <p:nvPr/>
        </p:nvCxnSpPr>
        <p:spPr>
          <a:xfrm>
            <a:off x="10668000" y="5486388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3" name="Rectangle 552"/>
          <p:cNvSpPr/>
          <p:nvPr/>
        </p:nvSpPr>
        <p:spPr>
          <a:xfrm>
            <a:off x="10363200" y="533399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4’d10</a:t>
            </a:r>
          </a:p>
        </p:txBody>
      </p:sp>
      <p:cxnSp>
        <p:nvCxnSpPr>
          <p:cNvPr id="554" name="Straight Connector 553"/>
          <p:cNvCxnSpPr/>
          <p:nvPr/>
        </p:nvCxnSpPr>
        <p:spPr>
          <a:xfrm>
            <a:off x="10668000" y="5943577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Rectangle 554"/>
          <p:cNvSpPr/>
          <p:nvPr/>
        </p:nvSpPr>
        <p:spPr>
          <a:xfrm>
            <a:off x="10363200" y="579118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cxnSp>
        <p:nvCxnSpPr>
          <p:cNvPr id="556" name="Straight Connector 555"/>
          <p:cNvCxnSpPr/>
          <p:nvPr/>
        </p:nvCxnSpPr>
        <p:spPr>
          <a:xfrm>
            <a:off x="10668000" y="6248377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7" name="Rectangle 556"/>
          <p:cNvSpPr/>
          <p:nvPr/>
        </p:nvSpPr>
        <p:spPr>
          <a:xfrm>
            <a:off x="10363200" y="609598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sp>
        <p:nvSpPr>
          <p:cNvPr id="558" name="Rectangle 557"/>
          <p:cNvSpPr/>
          <p:nvPr/>
        </p:nvSpPr>
        <p:spPr>
          <a:xfrm>
            <a:off x="10972800" y="5181592"/>
            <a:ext cx="1371600" cy="1523996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</a:p>
        </p:txBody>
      </p:sp>
      <p:sp>
        <p:nvSpPr>
          <p:cNvPr id="559" name="Rectangle 558"/>
          <p:cNvSpPr/>
          <p:nvPr/>
        </p:nvSpPr>
        <p:spPr>
          <a:xfrm>
            <a:off x="10972800" y="640079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DIVIDEND</a:t>
            </a:r>
          </a:p>
        </p:txBody>
      </p:sp>
      <p:sp>
        <p:nvSpPr>
          <p:cNvPr id="560" name="Rectangle 559"/>
          <p:cNvSpPr/>
          <p:nvPr/>
        </p:nvSpPr>
        <p:spPr>
          <a:xfrm>
            <a:off x="10972800" y="5638792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</a:p>
        </p:txBody>
      </p:sp>
      <p:sp>
        <p:nvSpPr>
          <p:cNvPr id="561" name="Rectangle 560"/>
          <p:cNvSpPr/>
          <p:nvPr/>
        </p:nvSpPr>
        <p:spPr>
          <a:xfrm>
            <a:off x="10972800" y="60959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562" name="Straight Connector 561"/>
          <p:cNvCxnSpPr/>
          <p:nvPr/>
        </p:nvCxnSpPr>
        <p:spPr>
          <a:xfrm flipH="1" flipV="1">
            <a:off x="10972813" y="6172193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/>
          <p:cNvCxnSpPr/>
          <p:nvPr/>
        </p:nvCxnSpPr>
        <p:spPr>
          <a:xfrm flipH="1">
            <a:off x="10972813" y="6248392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4" name="Rectangle 563"/>
          <p:cNvSpPr/>
          <p:nvPr/>
        </p:nvSpPr>
        <p:spPr>
          <a:xfrm>
            <a:off x="10972800" y="4571990"/>
            <a:ext cx="457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 .BW_CNT  (3)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 .BW_DEND (5)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 .BW_DSOR (4) )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i_div_s1</a:t>
            </a:r>
          </a:p>
        </p:txBody>
      </p:sp>
      <p:sp>
        <p:nvSpPr>
          <p:cNvPr id="565" name="Rectangle 564"/>
          <p:cNvSpPr/>
          <p:nvPr/>
        </p:nvSpPr>
        <p:spPr>
          <a:xfrm>
            <a:off x="11887200" y="571499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</a:t>
            </a:r>
          </a:p>
        </p:txBody>
      </p:sp>
      <p:sp>
        <p:nvSpPr>
          <p:cNvPr id="566" name="Rectangle 565"/>
          <p:cNvSpPr/>
          <p:nvPr/>
        </p:nvSpPr>
        <p:spPr>
          <a:xfrm>
            <a:off x="10972800" y="58673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sp>
        <p:nvSpPr>
          <p:cNvPr id="567" name="Rectangle 566"/>
          <p:cNvSpPr/>
          <p:nvPr/>
        </p:nvSpPr>
        <p:spPr>
          <a:xfrm>
            <a:off x="10972800" y="5410195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DIVISOR</a:t>
            </a:r>
          </a:p>
        </p:txBody>
      </p:sp>
      <p:sp>
        <p:nvSpPr>
          <p:cNvPr id="568" name="Rectangle 567"/>
          <p:cNvSpPr/>
          <p:nvPr/>
        </p:nvSpPr>
        <p:spPr>
          <a:xfrm>
            <a:off x="11887200" y="5257795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BUSY</a:t>
            </a:r>
          </a:p>
        </p:txBody>
      </p:sp>
      <p:sp>
        <p:nvSpPr>
          <p:cNvPr id="569" name="Rectangle 568"/>
          <p:cNvSpPr/>
          <p:nvPr/>
        </p:nvSpPr>
        <p:spPr>
          <a:xfrm>
            <a:off x="11887200" y="640079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</a:t>
            </a:r>
          </a:p>
        </p:txBody>
      </p:sp>
      <p:cxnSp>
        <p:nvCxnSpPr>
          <p:cNvPr id="570" name="Straight Connector 569"/>
          <p:cNvCxnSpPr/>
          <p:nvPr/>
        </p:nvCxnSpPr>
        <p:spPr>
          <a:xfrm>
            <a:off x="12344400" y="533399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Straight Connector 570"/>
          <p:cNvCxnSpPr/>
          <p:nvPr/>
        </p:nvCxnSpPr>
        <p:spPr>
          <a:xfrm flipV="1">
            <a:off x="12420600" y="5714985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Rectangle 571"/>
          <p:cNvSpPr/>
          <p:nvPr/>
        </p:nvSpPr>
        <p:spPr>
          <a:xfrm>
            <a:off x="12420600" y="5638791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cxnSp>
        <p:nvCxnSpPr>
          <p:cNvPr id="573" name="Straight Connector 572"/>
          <p:cNvCxnSpPr/>
          <p:nvPr/>
        </p:nvCxnSpPr>
        <p:spPr>
          <a:xfrm flipV="1">
            <a:off x="12420600" y="6400785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4" name="Rectangle 573"/>
          <p:cNvSpPr/>
          <p:nvPr/>
        </p:nvSpPr>
        <p:spPr>
          <a:xfrm>
            <a:off x="12420600" y="6324591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575" name="Rectangle 574"/>
          <p:cNvSpPr/>
          <p:nvPr/>
        </p:nvSpPr>
        <p:spPr>
          <a:xfrm>
            <a:off x="12649200" y="5638785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dig_s2</a:t>
            </a:r>
          </a:p>
        </p:txBody>
      </p:sp>
      <p:sp>
        <p:nvSpPr>
          <p:cNvPr id="576" name="Rectangle 575"/>
          <p:cNvSpPr/>
          <p:nvPr/>
        </p:nvSpPr>
        <p:spPr>
          <a:xfrm>
            <a:off x="12649200" y="6324585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dig_s1</a:t>
            </a:r>
          </a:p>
        </p:txBody>
      </p:sp>
      <p:cxnSp>
        <p:nvCxnSpPr>
          <p:cNvPr id="578" name="Straight Connector 577"/>
          <p:cNvCxnSpPr/>
          <p:nvPr/>
        </p:nvCxnSpPr>
        <p:spPr>
          <a:xfrm flipV="1">
            <a:off x="12877800" y="525779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Straight Connector 578"/>
          <p:cNvCxnSpPr/>
          <p:nvPr/>
        </p:nvCxnSpPr>
        <p:spPr>
          <a:xfrm>
            <a:off x="12877800" y="525779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Straight Connector 579"/>
          <p:cNvCxnSpPr>
            <a:stCxn id="583" idx="3"/>
          </p:cNvCxnSpPr>
          <p:nvPr/>
        </p:nvCxnSpPr>
        <p:spPr>
          <a:xfrm flipV="1">
            <a:off x="9829800" y="5714988"/>
            <a:ext cx="11430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Straight Connector 580"/>
          <p:cNvCxnSpPr/>
          <p:nvPr/>
        </p:nvCxnSpPr>
        <p:spPr>
          <a:xfrm flipV="1">
            <a:off x="7620000" y="556259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Rectangle 581"/>
          <p:cNvSpPr/>
          <p:nvPr/>
        </p:nvSpPr>
        <p:spPr>
          <a:xfrm>
            <a:off x="7620000" y="5486396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83" name="Flowchart: Delay 582"/>
          <p:cNvSpPr/>
          <p:nvPr/>
        </p:nvSpPr>
        <p:spPr>
          <a:xfrm>
            <a:off x="9525000" y="5562592"/>
            <a:ext cx="304800" cy="304800"/>
          </a:xfrm>
          <a:prstGeom prst="flowChartDelay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584" name="Oval 583"/>
          <p:cNvSpPr/>
          <p:nvPr/>
        </p:nvSpPr>
        <p:spPr>
          <a:xfrm>
            <a:off x="9372600" y="5562592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85" name="Straight Connector 584"/>
          <p:cNvCxnSpPr/>
          <p:nvPr/>
        </p:nvCxnSpPr>
        <p:spPr>
          <a:xfrm>
            <a:off x="9220200" y="5791192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Straight Connector 585"/>
          <p:cNvCxnSpPr/>
          <p:nvPr/>
        </p:nvCxnSpPr>
        <p:spPr>
          <a:xfrm>
            <a:off x="8915400" y="6019792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Straight Connector 588"/>
          <p:cNvCxnSpPr/>
          <p:nvPr/>
        </p:nvCxnSpPr>
        <p:spPr>
          <a:xfrm flipV="1">
            <a:off x="9220200" y="5791192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Straight Connector 591"/>
          <p:cNvCxnSpPr/>
          <p:nvPr/>
        </p:nvCxnSpPr>
        <p:spPr>
          <a:xfrm flipV="1">
            <a:off x="8991600" y="59435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5" name="Rectangle 594"/>
          <p:cNvSpPr/>
          <p:nvPr/>
        </p:nvSpPr>
        <p:spPr>
          <a:xfrm>
            <a:off x="8991600" y="5867398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596" name="Straight Connector 595"/>
          <p:cNvCxnSpPr/>
          <p:nvPr/>
        </p:nvCxnSpPr>
        <p:spPr>
          <a:xfrm>
            <a:off x="8305800" y="6019792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Straight Connector 599"/>
          <p:cNvCxnSpPr/>
          <p:nvPr/>
        </p:nvCxnSpPr>
        <p:spPr>
          <a:xfrm>
            <a:off x="8305800" y="5638792"/>
            <a:ext cx="0" cy="3810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Straight Connector 600"/>
          <p:cNvCxnSpPr/>
          <p:nvPr/>
        </p:nvCxnSpPr>
        <p:spPr>
          <a:xfrm flipV="1">
            <a:off x="13411200" y="571498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Straight Connector 601"/>
          <p:cNvCxnSpPr/>
          <p:nvPr/>
        </p:nvCxnSpPr>
        <p:spPr>
          <a:xfrm flipV="1">
            <a:off x="13487400" y="5562588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Straight Connector 602"/>
          <p:cNvCxnSpPr/>
          <p:nvPr/>
        </p:nvCxnSpPr>
        <p:spPr>
          <a:xfrm>
            <a:off x="13487400" y="5562588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Straight Connector 603"/>
          <p:cNvCxnSpPr/>
          <p:nvPr/>
        </p:nvCxnSpPr>
        <p:spPr>
          <a:xfrm flipV="1">
            <a:off x="14020800" y="548638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Straight Connector 604"/>
          <p:cNvCxnSpPr/>
          <p:nvPr/>
        </p:nvCxnSpPr>
        <p:spPr>
          <a:xfrm>
            <a:off x="14020800" y="548638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Straight Connector 605"/>
          <p:cNvCxnSpPr/>
          <p:nvPr/>
        </p:nvCxnSpPr>
        <p:spPr>
          <a:xfrm flipV="1">
            <a:off x="13639800" y="548638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7" name="Rectangle 606"/>
          <p:cNvSpPr/>
          <p:nvPr/>
        </p:nvSpPr>
        <p:spPr>
          <a:xfrm>
            <a:off x="13639800" y="5410194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608" name="Straight Connector 607"/>
          <p:cNvCxnSpPr/>
          <p:nvPr/>
        </p:nvCxnSpPr>
        <p:spPr>
          <a:xfrm flipV="1">
            <a:off x="13639800" y="571498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9" name="Rectangle 608"/>
          <p:cNvSpPr/>
          <p:nvPr/>
        </p:nvSpPr>
        <p:spPr>
          <a:xfrm>
            <a:off x="13639800" y="5638794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610" name="Rectangle 609"/>
          <p:cNvSpPr/>
          <p:nvPr/>
        </p:nvSpPr>
        <p:spPr>
          <a:xfrm>
            <a:off x="14401800" y="579119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611" name="Rectangle 610"/>
          <p:cNvSpPr/>
          <p:nvPr/>
        </p:nvSpPr>
        <p:spPr>
          <a:xfrm>
            <a:off x="14401800" y="5562595"/>
            <a:ext cx="914400" cy="457199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encode_7seg</a:t>
            </a:r>
          </a:p>
        </p:txBody>
      </p:sp>
      <p:sp>
        <p:nvSpPr>
          <p:cNvPr id="612" name="Rectangle 611"/>
          <p:cNvSpPr/>
          <p:nvPr/>
        </p:nvSpPr>
        <p:spPr>
          <a:xfrm>
            <a:off x="14859000" y="579119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613" name="Rectangle 612"/>
          <p:cNvSpPr/>
          <p:nvPr/>
        </p:nvSpPr>
        <p:spPr>
          <a:xfrm>
            <a:off x="14401800" y="5410195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i_encode_7seg_s2</a:t>
            </a:r>
          </a:p>
        </p:txBody>
      </p:sp>
      <p:cxnSp>
        <p:nvCxnSpPr>
          <p:cNvPr id="614" name="Straight Connector 613"/>
          <p:cNvCxnSpPr/>
          <p:nvPr/>
        </p:nvCxnSpPr>
        <p:spPr>
          <a:xfrm flipV="1">
            <a:off x="15316200" y="5867394"/>
            <a:ext cx="609600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Straight Connector 614"/>
          <p:cNvCxnSpPr/>
          <p:nvPr/>
        </p:nvCxnSpPr>
        <p:spPr>
          <a:xfrm flipV="1">
            <a:off x="15392400" y="5791189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" name="Rectangle 615"/>
          <p:cNvSpPr/>
          <p:nvPr/>
        </p:nvSpPr>
        <p:spPr>
          <a:xfrm>
            <a:off x="15392400" y="5714995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cxnSp>
        <p:nvCxnSpPr>
          <p:cNvPr id="617" name="Straight Connector 616"/>
          <p:cNvCxnSpPr/>
          <p:nvPr/>
        </p:nvCxnSpPr>
        <p:spPr>
          <a:xfrm flipV="1">
            <a:off x="15925800" y="5791189"/>
            <a:ext cx="76200" cy="76202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" name="Rectangle 617"/>
          <p:cNvSpPr/>
          <p:nvPr/>
        </p:nvSpPr>
        <p:spPr>
          <a:xfrm>
            <a:off x="16002000" y="5791189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[20:14]</a:t>
            </a:r>
          </a:p>
        </p:txBody>
      </p:sp>
      <p:cxnSp>
        <p:nvCxnSpPr>
          <p:cNvPr id="619" name="Straight Connector 618"/>
          <p:cNvCxnSpPr>
            <a:stCxn id="565" idx="3"/>
            <a:endCxn id="611" idx="1"/>
          </p:cNvCxnSpPr>
          <p:nvPr/>
        </p:nvCxnSpPr>
        <p:spPr>
          <a:xfrm>
            <a:off x="12344400" y="5791194"/>
            <a:ext cx="2057400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0" name="Trapezoid 619"/>
          <p:cNvSpPr/>
          <p:nvPr/>
        </p:nvSpPr>
        <p:spPr>
          <a:xfrm rot="5400000">
            <a:off x="12496800" y="8153392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621" name="Rectangle 620"/>
          <p:cNvSpPr/>
          <p:nvPr/>
        </p:nvSpPr>
        <p:spPr>
          <a:xfrm>
            <a:off x="12649200" y="8229592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622" name="Rectangle 621"/>
          <p:cNvSpPr/>
          <p:nvPr/>
        </p:nvSpPr>
        <p:spPr>
          <a:xfrm>
            <a:off x="12649200" y="8077192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23" name="Rectangle 622"/>
          <p:cNvSpPr/>
          <p:nvPr/>
        </p:nvSpPr>
        <p:spPr>
          <a:xfrm>
            <a:off x="11506200" y="815339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{4{7’b1000000}}</a:t>
            </a:r>
          </a:p>
        </p:txBody>
      </p:sp>
      <p:cxnSp>
        <p:nvCxnSpPr>
          <p:cNvPr id="624" name="Straight Connector 623"/>
          <p:cNvCxnSpPr/>
          <p:nvPr/>
        </p:nvCxnSpPr>
        <p:spPr>
          <a:xfrm>
            <a:off x="12344400" y="8381992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Straight Connector 624"/>
          <p:cNvCxnSpPr/>
          <p:nvPr/>
        </p:nvCxnSpPr>
        <p:spPr>
          <a:xfrm>
            <a:off x="8229600" y="8077192"/>
            <a:ext cx="441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6" name="Rectangle 625"/>
          <p:cNvSpPr/>
          <p:nvPr/>
        </p:nvSpPr>
        <p:spPr>
          <a:xfrm>
            <a:off x="11201400" y="7315194"/>
            <a:ext cx="914400" cy="457199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ber_en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0" name="Rectangle 629"/>
          <p:cNvSpPr/>
          <p:nvPr/>
        </p:nvSpPr>
        <p:spPr>
          <a:xfrm>
            <a:off x="11201400" y="716279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(function)</a:t>
            </a:r>
          </a:p>
        </p:txBody>
      </p:sp>
      <p:sp>
        <p:nvSpPr>
          <p:cNvPr id="631" name="Rectangle 630"/>
          <p:cNvSpPr/>
          <p:nvPr/>
        </p:nvSpPr>
        <p:spPr>
          <a:xfrm>
            <a:off x="11201400" y="754379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632" name="Rectangle 631"/>
          <p:cNvSpPr/>
          <p:nvPr/>
        </p:nvSpPr>
        <p:spPr>
          <a:xfrm>
            <a:off x="11658600" y="754379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ber_en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33" name="Straight Connector 632"/>
          <p:cNvCxnSpPr/>
          <p:nvPr/>
        </p:nvCxnSpPr>
        <p:spPr>
          <a:xfrm>
            <a:off x="12725400" y="7619992"/>
            <a:ext cx="0" cy="457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Straight Connector 633"/>
          <p:cNvCxnSpPr>
            <a:stCxn id="632" idx="3"/>
          </p:cNvCxnSpPr>
          <p:nvPr/>
        </p:nvCxnSpPr>
        <p:spPr>
          <a:xfrm>
            <a:off x="12115800" y="7619992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Rectangle 634"/>
          <p:cNvSpPr/>
          <p:nvPr/>
        </p:nvSpPr>
        <p:spPr>
          <a:xfrm>
            <a:off x="2438400" y="3352798"/>
            <a:ext cx="304800" cy="304792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636" name="Straight Connector 635"/>
          <p:cNvCxnSpPr/>
          <p:nvPr/>
        </p:nvCxnSpPr>
        <p:spPr>
          <a:xfrm flipV="1">
            <a:off x="2514601" y="3581389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Straight Connector 636"/>
          <p:cNvCxnSpPr/>
          <p:nvPr/>
        </p:nvCxnSpPr>
        <p:spPr>
          <a:xfrm flipH="1" flipV="1">
            <a:off x="2590801" y="3581389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8" name="Rectangle 637"/>
          <p:cNvSpPr/>
          <p:nvPr/>
        </p:nvSpPr>
        <p:spPr>
          <a:xfrm>
            <a:off x="2514600" y="3352796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639" name="Straight Connector 638"/>
          <p:cNvCxnSpPr/>
          <p:nvPr/>
        </p:nvCxnSpPr>
        <p:spPr>
          <a:xfrm>
            <a:off x="2743200" y="3428996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Connector 642"/>
          <p:cNvCxnSpPr/>
          <p:nvPr/>
        </p:nvCxnSpPr>
        <p:spPr>
          <a:xfrm flipV="1">
            <a:off x="2819400" y="3352796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4" name="Rectangle 643"/>
          <p:cNvSpPr/>
          <p:nvPr/>
        </p:nvSpPr>
        <p:spPr>
          <a:xfrm>
            <a:off x="2819400" y="3276602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cxnSp>
        <p:nvCxnSpPr>
          <p:cNvPr id="645" name="Straight Connector 644"/>
          <p:cNvCxnSpPr/>
          <p:nvPr/>
        </p:nvCxnSpPr>
        <p:spPr>
          <a:xfrm>
            <a:off x="1981200" y="3428996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Straight Connector 647"/>
          <p:cNvCxnSpPr/>
          <p:nvPr/>
        </p:nvCxnSpPr>
        <p:spPr>
          <a:xfrm>
            <a:off x="1981200" y="3047992"/>
            <a:ext cx="0" cy="45720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9" name="Rectangle 648"/>
          <p:cNvSpPr/>
          <p:nvPr/>
        </p:nvSpPr>
        <p:spPr>
          <a:xfrm>
            <a:off x="2971800" y="3733796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</a:p>
        </p:txBody>
      </p:sp>
      <p:cxnSp>
        <p:nvCxnSpPr>
          <p:cNvPr id="650" name="Straight Connector 649"/>
          <p:cNvCxnSpPr/>
          <p:nvPr/>
        </p:nvCxnSpPr>
        <p:spPr>
          <a:xfrm>
            <a:off x="3048000" y="3428996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Straight Connector 650"/>
          <p:cNvCxnSpPr>
            <a:endCxn id="649" idx="1"/>
          </p:cNvCxnSpPr>
          <p:nvPr/>
        </p:nvCxnSpPr>
        <p:spPr>
          <a:xfrm>
            <a:off x="1981200" y="3809992"/>
            <a:ext cx="990600" cy="4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Connector 651"/>
          <p:cNvCxnSpPr>
            <a:stCxn id="662" idx="3"/>
            <a:endCxn id="776" idx="1"/>
          </p:cNvCxnSpPr>
          <p:nvPr/>
        </p:nvCxnSpPr>
        <p:spPr>
          <a:xfrm flipV="1">
            <a:off x="3124200" y="6629394"/>
            <a:ext cx="3048000" cy="6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Rectangle 652"/>
          <p:cNvSpPr/>
          <p:nvPr/>
        </p:nvSpPr>
        <p:spPr>
          <a:xfrm>
            <a:off x="2438400" y="6172202"/>
            <a:ext cx="304800" cy="304792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654" name="Straight Connector 653"/>
          <p:cNvCxnSpPr/>
          <p:nvPr/>
        </p:nvCxnSpPr>
        <p:spPr>
          <a:xfrm flipV="1">
            <a:off x="2514601" y="640079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Straight Connector 654"/>
          <p:cNvCxnSpPr/>
          <p:nvPr/>
        </p:nvCxnSpPr>
        <p:spPr>
          <a:xfrm flipH="1" flipV="1">
            <a:off x="2590801" y="640079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6" name="Rectangle 655"/>
          <p:cNvSpPr/>
          <p:nvPr/>
        </p:nvSpPr>
        <p:spPr>
          <a:xfrm>
            <a:off x="2514600" y="61722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657" name="Straight Connector 656"/>
          <p:cNvCxnSpPr/>
          <p:nvPr/>
        </p:nvCxnSpPr>
        <p:spPr>
          <a:xfrm>
            <a:off x="2743200" y="62484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Straight Connector 657"/>
          <p:cNvCxnSpPr/>
          <p:nvPr/>
        </p:nvCxnSpPr>
        <p:spPr>
          <a:xfrm flipV="1">
            <a:off x="2819400" y="6172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9" name="Rectangle 658"/>
          <p:cNvSpPr/>
          <p:nvPr/>
        </p:nvSpPr>
        <p:spPr>
          <a:xfrm>
            <a:off x="2819400" y="6096006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cxnSp>
        <p:nvCxnSpPr>
          <p:cNvPr id="660" name="Straight Connector 659"/>
          <p:cNvCxnSpPr/>
          <p:nvPr/>
        </p:nvCxnSpPr>
        <p:spPr>
          <a:xfrm>
            <a:off x="2133600" y="62484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Straight Connector 660"/>
          <p:cNvCxnSpPr/>
          <p:nvPr/>
        </p:nvCxnSpPr>
        <p:spPr>
          <a:xfrm>
            <a:off x="2133600" y="5867400"/>
            <a:ext cx="0" cy="761992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2" name="Rectangle 661"/>
          <p:cNvSpPr/>
          <p:nvPr/>
        </p:nvSpPr>
        <p:spPr>
          <a:xfrm>
            <a:off x="2971800" y="655320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</a:p>
        </p:txBody>
      </p:sp>
      <p:cxnSp>
        <p:nvCxnSpPr>
          <p:cNvPr id="663" name="Straight Connector 662"/>
          <p:cNvCxnSpPr/>
          <p:nvPr/>
        </p:nvCxnSpPr>
        <p:spPr>
          <a:xfrm>
            <a:off x="3048000" y="62484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Straight Connector 663"/>
          <p:cNvCxnSpPr/>
          <p:nvPr/>
        </p:nvCxnSpPr>
        <p:spPr>
          <a:xfrm>
            <a:off x="2133600" y="6629400"/>
            <a:ext cx="838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Straight Connector 665"/>
          <p:cNvCxnSpPr>
            <a:endCxn id="631" idx="1"/>
          </p:cNvCxnSpPr>
          <p:nvPr/>
        </p:nvCxnSpPr>
        <p:spPr>
          <a:xfrm>
            <a:off x="1981200" y="7619992"/>
            <a:ext cx="9220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Straight Connector 667"/>
          <p:cNvCxnSpPr/>
          <p:nvPr/>
        </p:nvCxnSpPr>
        <p:spPr>
          <a:xfrm>
            <a:off x="3810000" y="6629392"/>
            <a:ext cx="0" cy="38862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Straight Connector 668"/>
          <p:cNvCxnSpPr/>
          <p:nvPr/>
        </p:nvCxnSpPr>
        <p:spPr>
          <a:xfrm>
            <a:off x="3962400" y="3809992"/>
            <a:ext cx="0" cy="73152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0" name="Trapezoid 669"/>
          <p:cNvSpPr/>
          <p:nvPr/>
        </p:nvSpPr>
        <p:spPr>
          <a:xfrm rot="5400000">
            <a:off x="3581400" y="10591792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671" name="Rectangle 670"/>
          <p:cNvSpPr/>
          <p:nvPr/>
        </p:nvSpPr>
        <p:spPr>
          <a:xfrm>
            <a:off x="3733800" y="10667992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672" name="Rectangle 671"/>
          <p:cNvSpPr/>
          <p:nvPr/>
        </p:nvSpPr>
        <p:spPr>
          <a:xfrm>
            <a:off x="3733800" y="10515592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673" name="Straight Connector 672"/>
          <p:cNvCxnSpPr/>
          <p:nvPr/>
        </p:nvCxnSpPr>
        <p:spPr>
          <a:xfrm>
            <a:off x="3429000" y="10820392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4" name="Rectangle 673"/>
          <p:cNvSpPr/>
          <p:nvPr/>
        </p:nvSpPr>
        <p:spPr>
          <a:xfrm>
            <a:off x="2971800" y="1043939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2’d1</a:t>
            </a:r>
          </a:p>
        </p:txBody>
      </p:sp>
      <p:cxnSp>
        <p:nvCxnSpPr>
          <p:cNvPr id="675" name="Straight Connector 674"/>
          <p:cNvCxnSpPr/>
          <p:nvPr/>
        </p:nvCxnSpPr>
        <p:spPr>
          <a:xfrm>
            <a:off x="3429000" y="10515592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Straight Connector 675"/>
          <p:cNvCxnSpPr/>
          <p:nvPr/>
        </p:nvCxnSpPr>
        <p:spPr>
          <a:xfrm>
            <a:off x="3810000" y="10820392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7" name="Moon 676"/>
          <p:cNvSpPr/>
          <p:nvPr/>
        </p:nvSpPr>
        <p:spPr>
          <a:xfrm rot="16200000">
            <a:off x="3733800" y="11048992"/>
            <a:ext cx="304800" cy="304800"/>
          </a:xfrm>
          <a:prstGeom prst="moon">
            <a:avLst>
              <a:gd name="adj" fmla="val 74720"/>
            </a:avLst>
          </a:prstGeom>
          <a:solidFill>
            <a:schemeClr val="bg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681" name="Straight Connector 680"/>
          <p:cNvCxnSpPr/>
          <p:nvPr/>
        </p:nvCxnSpPr>
        <p:spPr>
          <a:xfrm>
            <a:off x="3886200" y="11353800"/>
            <a:ext cx="0" cy="2438392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4" name="Rectangle 693"/>
          <p:cNvSpPr/>
          <p:nvPr/>
        </p:nvSpPr>
        <p:spPr>
          <a:xfrm>
            <a:off x="7848600" y="274319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m0_busy</a:t>
            </a:r>
          </a:p>
        </p:txBody>
      </p:sp>
      <p:sp>
        <p:nvSpPr>
          <p:cNvPr id="695" name="Rectangle 694"/>
          <p:cNvSpPr/>
          <p:nvPr/>
        </p:nvSpPr>
        <p:spPr>
          <a:xfrm>
            <a:off x="9220200" y="312419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m0_busy_d1</a:t>
            </a:r>
          </a:p>
        </p:txBody>
      </p:sp>
      <p:cxnSp>
        <p:nvCxnSpPr>
          <p:cNvPr id="696" name="Straight Connector 695"/>
          <p:cNvCxnSpPr/>
          <p:nvPr/>
        </p:nvCxnSpPr>
        <p:spPr>
          <a:xfrm flipV="1">
            <a:off x="4114800" y="37337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7" name="Rectangle 696"/>
          <p:cNvSpPr/>
          <p:nvPr/>
        </p:nvSpPr>
        <p:spPr>
          <a:xfrm>
            <a:off x="4114800" y="3657598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98" name="Rectangle 697"/>
          <p:cNvSpPr/>
          <p:nvPr/>
        </p:nvSpPr>
        <p:spPr>
          <a:xfrm>
            <a:off x="4343400" y="3657594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main_mode_chg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00" name="Straight Connector 699"/>
          <p:cNvCxnSpPr/>
          <p:nvPr/>
        </p:nvCxnSpPr>
        <p:spPr>
          <a:xfrm flipV="1">
            <a:off x="4114800" y="655319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6" name="Rectangle 705"/>
          <p:cNvSpPr/>
          <p:nvPr/>
        </p:nvSpPr>
        <p:spPr>
          <a:xfrm>
            <a:off x="4114800" y="6476996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707" name="Rectangle 706"/>
          <p:cNvSpPr/>
          <p:nvPr/>
        </p:nvSpPr>
        <p:spPr>
          <a:xfrm>
            <a:off x="4343400" y="647699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sub_mode_chg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08" name="Straight Connector 707"/>
          <p:cNvCxnSpPr/>
          <p:nvPr/>
        </p:nvCxnSpPr>
        <p:spPr>
          <a:xfrm flipV="1">
            <a:off x="4038600" y="115823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9" name="Rectangle 708"/>
          <p:cNvSpPr/>
          <p:nvPr/>
        </p:nvSpPr>
        <p:spPr>
          <a:xfrm>
            <a:off x="4038600" y="11506198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710" name="Rectangle 709"/>
          <p:cNvSpPr/>
          <p:nvPr/>
        </p:nvSpPr>
        <p:spPr>
          <a:xfrm>
            <a:off x="4267200" y="11506194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mode_chg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4" name="Rectangle 713"/>
          <p:cNvSpPr/>
          <p:nvPr/>
        </p:nvSpPr>
        <p:spPr>
          <a:xfrm>
            <a:off x="7848600" y="548639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_busy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5" name="Rectangle 714"/>
          <p:cNvSpPr/>
          <p:nvPr/>
        </p:nvSpPr>
        <p:spPr>
          <a:xfrm>
            <a:off x="9220200" y="586739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</a:t>
            </a:r>
            <a:r>
              <a:rPr lang="en-US" sz="9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_busy_d1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22" name="Straight Connector 721"/>
          <p:cNvCxnSpPr/>
          <p:nvPr/>
        </p:nvCxnSpPr>
        <p:spPr>
          <a:xfrm flipH="1">
            <a:off x="2743200" y="3200392"/>
            <a:ext cx="1524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4" name="Rectangle 723"/>
          <p:cNvSpPr/>
          <p:nvPr/>
        </p:nvSpPr>
        <p:spPr>
          <a:xfrm>
            <a:off x="2895600" y="312419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-&gt;~8’d0</a:t>
            </a:r>
          </a:p>
        </p:txBody>
      </p:sp>
      <p:cxnSp>
        <p:nvCxnSpPr>
          <p:cNvPr id="725" name="Straight Connector 724"/>
          <p:cNvCxnSpPr/>
          <p:nvPr/>
        </p:nvCxnSpPr>
        <p:spPr>
          <a:xfrm flipH="1">
            <a:off x="2743200" y="6019792"/>
            <a:ext cx="1524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6" name="Rectangle 725"/>
          <p:cNvSpPr/>
          <p:nvPr/>
        </p:nvSpPr>
        <p:spPr>
          <a:xfrm>
            <a:off x="2895600" y="594359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-&gt;~8’d0</a:t>
            </a:r>
          </a:p>
        </p:txBody>
      </p:sp>
      <p:sp>
        <p:nvSpPr>
          <p:cNvPr id="727" name="Rectangle 726"/>
          <p:cNvSpPr/>
          <p:nvPr/>
        </p:nvSpPr>
        <p:spPr>
          <a:xfrm>
            <a:off x="3048000" y="342899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main_mode_d1</a:t>
            </a:r>
          </a:p>
        </p:txBody>
      </p:sp>
      <p:sp>
        <p:nvSpPr>
          <p:cNvPr id="729" name="Rectangle 728"/>
          <p:cNvSpPr/>
          <p:nvPr/>
        </p:nvSpPr>
        <p:spPr>
          <a:xfrm>
            <a:off x="3048000" y="624839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sub_mode_d1</a:t>
            </a:r>
          </a:p>
        </p:txBody>
      </p:sp>
    </p:spTree>
    <p:extLst>
      <p:ext uri="{BB962C8B-B14F-4D97-AF65-F5344CB8AC3E}">
        <p14:creationId xmlns:p14="http://schemas.microsoft.com/office/powerpoint/2010/main" val="187894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9679</TotalTime>
  <Words>404</Words>
  <Application>Microsoft Office PowerPoint</Application>
  <PresentationFormat>Custom</PresentationFormat>
  <Paragraphs>287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>ams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Takuya Yamauchi</dc:creator>
  <cp:lastModifiedBy>Takuya Yamauchi</cp:lastModifiedBy>
  <cp:revision>707</cp:revision>
  <cp:lastPrinted>2015-08-18T05:01:17Z</cp:lastPrinted>
  <dcterms:created xsi:type="dcterms:W3CDTF">2015-02-20T08:15:49Z</dcterms:created>
  <dcterms:modified xsi:type="dcterms:W3CDTF">2017-10-25T11:25:51Z</dcterms:modified>
</cp:coreProperties>
</file>