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5" r:id="rId1"/>
  </p:sldMasterIdLst>
  <p:notesMasterIdLst>
    <p:notesMasterId r:id="rId3"/>
  </p:notesMasterIdLst>
  <p:sldIdLst>
    <p:sldId id="262" r:id="rId2"/>
  </p:sldIdLst>
  <p:sldSz cx="21945600" cy="15544800"/>
  <p:notesSz cx="6797675" cy="9926638"/>
  <p:defaultTextStyle>
    <a:defPPr>
      <a:defRPr lang="en-US"/>
    </a:defPPr>
    <a:lvl1pPr marL="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 varScale="1">
        <p:scale>
          <a:sx n="58" d="100"/>
          <a:sy n="58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5050" y="1241425"/>
            <a:ext cx="47275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5050" y="1241425"/>
            <a:ext cx="47275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544023"/>
            <a:ext cx="18653760" cy="5411893"/>
          </a:xfrm>
        </p:spPr>
        <p:txBody>
          <a:bodyPr anchor="b"/>
          <a:lstStyle>
            <a:lvl1pPr algn="ctr">
              <a:defRPr sz="1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164619"/>
            <a:ext cx="16459200" cy="3753061"/>
          </a:xfrm>
        </p:spPr>
        <p:txBody>
          <a:bodyPr/>
          <a:lstStyle>
            <a:lvl1pPr marL="0" indent="0" algn="ctr">
              <a:buNone/>
              <a:defRPr sz="5440"/>
            </a:lvl1pPr>
            <a:lvl2pPr marL="1036335" indent="0" algn="ctr">
              <a:buNone/>
              <a:defRPr sz="4533"/>
            </a:lvl2pPr>
            <a:lvl3pPr marL="2072670" indent="0" algn="ctr">
              <a:buNone/>
              <a:defRPr sz="4080"/>
            </a:lvl3pPr>
            <a:lvl4pPr marL="3109006" indent="0" algn="ctr">
              <a:buNone/>
              <a:defRPr sz="3627"/>
            </a:lvl4pPr>
            <a:lvl5pPr marL="4145341" indent="0" algn="ctr">
              <a:buNone/>
              <a:defRPr sz="3627"/>
            </a:lvl5pPr>
            <a:lvl6pPr marL="5181676" indent="0" algn="ctr">
              <a:buNone/>
              <a:defRPr sz="3627"/>
            </a:lvl6pPr>
            <a:lvl7pPr marL="6218011" indent="0" algn="ctr">
              <a:buNone/>
              <a:defRPr sz="3627"/>
            </a:lvl7pPr>
            <a:lvl8pPr marL="7254347" indent="0" algn="ctr">
              <a:buNone/>
              <a:defRPr sz="3627"/>
            </a:lvl8pPr>
            <a:lvl9pPr marL="8290682" indent="0" algn="ctr">
              <a:buNone/>
              <a:defRPr sz="36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27617"/>
            <a:ext cx="4732020" cy="131734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27617"/>
            <a:ext cx="13921740" cy="131734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875409"/>
            <a:ext cx="18928080" cy="6466204"/>
          </a:xfrm>
        </p:spPr>
        <p:txBody>
          <a:bodyPr anchor="b"/>
          <a:lstStyle>
            <a:lvl1pPr>
              <a:defRPr sz="1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0402786"/>
            <a:ext cx="18928080" cy="3400424"/>
          </a:xfrm>
        </p:spPr>
        <p:txBody>
          <a:bodyPr/>
          <a:lstStyle>
            <a:lvl1pPr marL="0" indent="0">
              <a:buNone/>
              <a:defRPr sz="5440">
                <a:solidFill>
                  <a:schemeClr val="tx1"/>
                </a:solidFill>
              </a:defRPr>
            </a:lvl1pPr>
            <a:lvl2pPr marL="1036335" indent="0">
              <a:buNone/>
              <a:defRPr sz="4533">
                <a:solidFill>
                  <a:schemeClr val="tx1">
                    <a:tint val="75000"/>
                  </a:schemeClr>
                </a:solidFill>
              </a:defRPr>
            </a:lvl2pPr>
            <a:lvl3pPr marL="207267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3pPr>
            <a:lvl4pPr marL="310900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4pPr>
            <a:lvl5pPr marL="414534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5pPr>
            <a:lvl6pPr marL="518167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6pPr>
            <a:lvl7pPr marL="621801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7pPr>
            <a:lvl8pPr marL="7254347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8pPr>
            <a:lvl9pPr marL="8290682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4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138083"/>
            <a:ext cx="932688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138083"/>
            <a:ext cx="932688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4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27620"/>
            <a:ext cx="18928080" cy="3004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810636"/>
            <a:ext cx="9284016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678170"/>
            <a:ext cx="9284016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810636"/>
            <a:ext cx="9329738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678170"/>
            <a:ext cx="9329738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2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36320"/>
            <a:ext cx="7078027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238167"/>
            <a:ext cx="11109960" cy="11046883"/>
          </a:xfrm>
        </p:spPr>
        <p:txBody>
          <a:bodyPr/>
          <a:lstStyle>
            <a:lvl1pPr>
              <a:defRPr sz="7253"/>
            </a:lvl1pPr>
            <a:lvl2pPr>
              <a:defRPr sz="6347"/>
            </a:lvl2pPr>
            <a:lvl3pPr>
              <a:defRPr sz="5440"/>
            </a:lvl3pPr>
            <a:lvl4pPr>
              <a:defRPr sz="4533"/>
            </a:lvl4pPr>
            <a:lvl5pPr>
              <a:defRPr sz="4533"/>
            </a:lvl5pPr>
            <a:lvl6pPr>
              <a:defRPr sz="4533"/>
            </a:lvl6pPr>
            <a:lvl7pPr>
              <a:defRPr sz="4533"/>
            </a:lvl7pPr>
            <a:lvl8pPr>
              <a:defRPr sz="4533"/>
            </a:lvl8pPr>
            <a:lvl9pPr>
              <a:defRPr sz="4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663440"/>
            <a:ext cx="7078027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36320"/>
            <a:ext cx="7078027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238167"/>
            <a:ext cx="11109960" cy="11046883"/>
          </a:xfrm>
        </p:spPr>
        <p:txBody>
          <a:bodyPr anchor="t"/>
          <a:lstStyle>
            <a:lvl1pPr marL="0" indent="0">
              <a:buNone/>
              <a:defRPr sz="7253"/>
            </a:lvl1pPr>
            <a:lvl2pPr marL="1036335" indent="0">
              <a:buNone/>
              <a:defRPr sz="6347"/>
            </a:lvl2pPr>
            <a:lvl3pPr marL="2072670" indent="0">
              <a:buNone/>
              <a:defRPr sz="5440"/>
            </a:lvl3pPr>
            <a:lvl4pPr marL="3109006" indent="0">
              <a:buNone/>
              <a:defRPr sz="4533"/>
            </a:lvl4pPr>
            <a:lvl5pPr marL="4145341" indent="0">
              <a:buNone/>
              <a:defRPr sz="4533"/>
            </a:lvl5pPr>
            <a:lvl6pPr marL="5181676" indent="0">
              <a:buNone/>
              <a:defRPr sz="4533"/>
            </a:lvl6pPr>
            <a:lvl7pPr marL="6218011" indent="0">
              <a:buNone/>
              <a:defRPr sz="4533"/>
            </a:lvl7pPr>
            <a:lvl8pPr marL="7254347" indent="0">
              <a:buNone/>
              <a:defRPr sz="4533"/>
            </a:lvl8pPr>
            <a:lvl9pPr marL="8290682" indent="0">
              <a:buNone/>
              <a:defRPr sz="4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663440"/>
            <a:ext cx="7078027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0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27620"/>
            <a:ext cx="1892808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138083"/>
            <a:ext cx="1892808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4407730"/>
            <a:ext cx="49377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4407730"/>
            <a:ext cx="74066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4407730"/>
            <a:ext cx="493776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p:txStyles>
    <p:titleStyle>
      <a:lvl1pPr algn="l" defTabSz="2072670" rtl="0" eaLnBrk="1" latinLnBrk="0" hangingPunct="1">
        <a:lnSpc>
          <a:spcPct val="90000"/>
        </a:lnSpc>
        <a:spcBef>
          <a:spcPct val="0"/>
        </a:spcBef>
        <a:buNone/>
        <a:defRPr sz="99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168" indent="-518168" algn="l" defTabSz="207267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55450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5440" kern="1200">
          <a:solidFill>
            <a:schemeClr val="tx1"/>
          </a:solidFill>
          <a:latin typeface="+mn-lt"/>
          <a:ea typeface="+mn-ea"/>
          <a:cs typeface="+mn-cs"/>
        </a:defRPr>
      </a:lvl2pPr>
      <a:lvl3pPr marL="2590838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62717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66350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69984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73617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77251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808850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1pPr>
      <a:lvl2pPr marL="1036335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207267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3pPr>
      <a:lvl4pPr marL="310900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14534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18167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21801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254347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290682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entagon 574"/>
          <p:cNvSpPr/>
          <p:nvPr/>
        </p:nvSpPr>
        <p:spPr>
          <a:xfrm>
            <a:off x="3886200" y="1348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4" name="Rounded Rectangle 133"/>
          <p:cNvSpPr/>
          <p:nvPr/>
        </p:nvSpPr>
        <p:spPr>
          <a:xfrm>
            <a:off x="457200" y="914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6" name="Straight Connector 175"/>
          <p:cNvCxnSpPr>
            <a:stCxn id="575" idx="3"/>
          </p:cNvCxnSpPr>
          <p:nvPr/>
        </p:nvCxnSpPr>
        <p:spPr>
          <a:xfrm>
            <a:off x="4114800" y="135636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191000" y="1196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495800" y="1188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47" name="Rectangle 646"/>
          <p:cNvSpPr/>
          <p:nvPr/>
        </p:nvSpPr>
        <p:spPr>
          <a:xfrm>
            <a:off x="4191001" y="1188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361" name="Isosceles Triangle 360"/>
          <p:cNvSpPr/>
          <p:nvPr/>
        </p:nvSpPr>
        <p:spPr>
          <a:xfrm rot="5400000">
            <a:off x="15316200" y="11277600"/>
            <a:ext cx="457200" cy="4572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15011400" y="10972800"/>
            <a:ext cx="1219200" cy="914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OBUFDS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15011400" y="11353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15925800" y="11201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</a:p>
        </p:txBody>
      </p:sp>
      <p:sp>
        <p:nvSpPr>
          <p:cNvPr id="368" name="Rectangle 367"/>
          <p:cNvSpPr/>
          <p:nvPr/>
        </p:nvSpPr>
        <p:spPr>
          <a:xfrm>
            <a:off x="15011400" y="10668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#(.IOSTANDARD(“LVDS_33”))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i_obufds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V="1">
            <a:off x="16306800" y="11277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16306800" y="1120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15925800" y="11506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cxnSp>
        <p:nvCxnSpPr>
          <p:cNvPr id="388" name="Straight Connector 387"/>
          <p:cNvCxnSpPr/>
          <p:nvPr/>
        </p:nvCxnSpPr>
        <p:spPr>
          <a:xfrm flipV="1">
            <a:off x="16306800" y="1158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16306800" y="1150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15" name="Straight Connector 414"/>
          <p:cNvCxnSpPr/>
          <p:nvPr/>
        </p:nvCxnSpPr>
        <p:spPr>
          <a:xfrm>
            <a:off x="15468600" y="11353800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15468600" y="11658600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13258800" y="11049000"/>
            <a:ext cx="914400" cy="2057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ODDR2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13258800" y="1143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D0</a:t>
            </a:r>
          </a:p>
        </p:txBody>
      </p:sp>
      <p:sp>
        <p:nvSpPr>
          <p:cNvPr id="451" name="Rectangle 450"/>
          <p:cNvSpPr/>
          <p:nvPr/>
        </p:nvSpPr>
        <p:spPr>
          <a:xfrm>
            <a:off x="13258800" y="11658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13258800" y="1188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13258800" y="12115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</a:p>
        </p:txBody>
      </p:sp>
      <p:sp>
        <p:nvSpPr>
          <p:cNvPr id="469" name="Rectangle 468"/>
          <p:cNvSpPr/>
          <p:nvPr/>
        </p:nvSpPr>
        <p:spPr>
          <a:xfrm>
            <a:off x="13258800" y="12344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13258800" y="12573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71" name="Rectangle 470"/>
          <p:cNvSpPr/>
          <p:nvPr/>
        </p:nvSpPr>
        <p:spPr>
          <a:xfrm>
            <a:off x="13258800" y="12801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81" name="Rectangle 480"/>
          <p:cNvSpPr/>
          <p:nvPr/>
        </p:nvSpPr>
        <p:spPr>
          <a:xfrm>
            <a:off x="13868400" y="1143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</p:txBody>
      </p:sp>
      <p:cxnSp>
        <p:nvCxnSpPr>
          <p:cNvPr id="486" name="Straight Connector 485"/>
          <p:cNvCxnSpPr/>
          <p:nvPr/>
        </p:nvCxnSpPr>
        <p:spPr>
          <a:xfrm>
            <a:off x="14173200" y="115062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9753600" y="1211580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91" name="Straight Connector 490"/>
          <p:cNvCxnSpPr/>
          <p:nvPr/>
        </p:nvCxnSpPr>
        <p:spPr>
          <a:xfrm flipV="1">
            <a:off x="9829801" y="123443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flipH="1" flipV="1">
            <a:off x="9906001" y="123443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9829800" y="121157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95" name="Straight Connector 494"/>
          <p:cNvCxnSpPr/>
          <p:nvPr/>
        </p:nvCxnSpPr>
        <p:spPr>
          <a:xfrm>
            <a:off x="10058400" y="121920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flipV="1">
            <a:off x="10134600" y="12115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10134601" y="1203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10287000" y="1203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</a:p>
        </p:txBody>
      </p:sp>
      <p:cxnSp>
        <p:nvCxnSpPr>
          <p:cNvPr id="503" name="Straight Connector 502"/>
          <p:cNvCxnSpPr/>
          <p:nvPr/>
        </p:nvCxnSpPr>
        <p:spPr>
          <a:xfrm flipV="1">
            <a:off x="10896600" y="11582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flipV="1">
            <a:off x="10896600" y="1196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10896600" y="1173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10896600" y="1150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0972800" y="119634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>
            <a:off x="11811000" y="119634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H="1">
            <a:off x="7696200" y="128016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7696200" y="12344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stCxn id="521" idx="0"/>
          </p:cNvCxnSpPr>
          <p:nvPr/>
        </p:nvCxnSpPr>
        <p:spPr>
          <a:xfrm>
            <a:off x="8991600" y="12192000"/>
            <a:ext cx="7620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8229600" y="12573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V="1">
            <a:off x="8534400" y="1234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V="1">
            <a:off x="8534400" y="12420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rapezoid 520"/>
          <p:cNvSpPr/>
          <p:nvPr/>
        </p:nvSpPr>
        <p:spPr>
          <a:xfrm rot="5400000">
            <a:off x="8686800" y="12115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22" name="Rectangle 521"/>
          <p:cNvSpPr/>
          <p:nvPr/>
        </p:nvSpPr>
        <p:spPr>
          <a:xfrm>
            <a:off x="8839200" y="1219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3" name="Rectangle 522"/>
          <p:cNvSpPr/>
          <p:nvPr/>
        </p:nvSpPr>
        <p:spPr>
          <a:xfrm>
            <a:off x="8839200" y="1203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24" name="Straight Connector 523"/>
          <p:cNvCxnSpPr/>
          <p:nvPr/>
        </p:nvCxnSpPr>
        <p:spPr>
          <a:xfrm>
            <a:off x="7696200" y="123444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8077200" y="1242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</a:p>
        </p:txBody>
      </p:sp>
      <p:cxnSp>
        <p:nvCxnSpPr>
          <p:cNvPr id="569" name="Straight Connector 568"/>
          <p:cNvCxnSpPr/>
          <p:nvPr/>
        </p:nvCxnSpPr>
        <p:spPr>
          <a:xfrm flipV="1">
            <a:off x="8915400" y="123444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>
            <a:off x="5334000" y="1196340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08" name="Straight Connector 607"/>
          <p:cNvCxnSpPr/>
          <p:nvPr/>
        </p:nvCxnSpPr>
        <p:spPr>
          <a:xfrm flipV="1">
            <a:off x="5410201" y="121919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 flipV="1">
            <a:off x="5486401" y="121919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angle 609"/>
          <p:cNvSpPr/>
          <p:nvPr/>
        </p:nvSpPr>
        <p:spPr>
          <a:xfrm>
            <a:off x="5410200" y="119633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11" name="Straight Connector 610"/>
          <p:cNvCxnSpPr/>
          <p:nvPr/>
        </p:nvCxnSpPr>
        <p:spPr>
          <a:xfrm flipV="1">
            <a:off x="5715000" y="1196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5715001" y="1188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5867400" y="1188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</a:p>
        </p:txBody>
      </p:sp>
      <p:cxnSp>
        <p:nvCxnSpPr>
          <p:cNvPr id="614" name="Straight Connector 613"/>
          <p:cNvCxnSpPr/>
          <p:nvPr/>
        </p:nvCxnSpPr>
        <p:spPr>
          <a:xfrm>
            <a:off x="5638800" y="12039600"/>
            <a:ext cx="320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 615"/>
          <p:cNvSpPr/>
          <p:nvPr/>
        </p:nvSpPr>
        <p:spPr>
          <a:xfrm>
            <a:off x="6248400" y="1348740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17" name="Straight Connector 616"/>
          <p:cNvCxnSpPr/>
          <p:nvPr/>
        </p:nvCxnSpPr>
        <p:spPr>
          <a:xfrm flipV="1">
            <a:off x="6324601" y="137159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H="1" flipV="1">
            <a:off x="6400801" y="137159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/>
          <p:cNvSpPr/>
          <p:nvPr/>
        </p:nvSpPr>
        <p:spPr>
          <a:xfrm>
            <a:off x="6324600" y="134873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0" name="Straight Connector 619"/>
          <p:cNvCxnSpPr/>
          <p:nvPr/>
        </p:nvCxnSpPr>
        <p:spPr>
          <a:xfrm flipV="1">
            <a:off x="5486400" y="122682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Rectangle 620"/>
          <p:cNvSpPr/>
          <p:nvPr/>
        </p:nvSpPr>
        <p:spPr>
          <a:xfrm>
            <a:off x="7162800" y="1379221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22" name="Straight Connector 621"/>
          <p:cNvCxnSpPr/>
          <p:nvPr/>
        </p:nvCxnSpPr>
        <p:spPr>
          <a:xfrm flipV="1">
            <a:off x="7239001" y="140207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 flipV="1">
            <a:off x="7315201" y="140207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tangle 623"/>
          <p:cNvSpPr/>
          <p:nvPr/>
        </p:nvSpPr>
        <p:spPr>
          <a:xfrm>
            <a:off x="7239000" y="1379216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5" name="Straight Connector 624"/>
          <p:cNvCxnSpPr>
            <a:endCxn id="633" idx="2"/>
          </p:cNvCxnSpPr>
          <p:nvPr/>
        </p:nvCxnSpPr>
        <p:spPr>
          <a:xfrm>
            <a:off x="6553200" y="13563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6858000" y="1386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>
            <a:off x="6858000" y="1356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7467600" y="1386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Flowchart: Delay 628"/>
          <p:cNvSpPr/>
          <p:nvPr/>
        </p:nvSpPr>
        <p:spPr>
          <a:xfrm>
            <a:off x="8229600" y="13487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31" name="Straight Connector 630"/>
          <p:cNvCxnSpPr/>
          <p:nvPr/>
        </p:nvCxnSpPr>
        <p:spPr>
          <a:xfrm>
            <a:off x="7772400" y="13716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7772400" y="13716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Oval 632"/>
          <p:cNvSpPr/>
          <p:nvPr/>
        </p:nvSpPr>
        <p:spPr>
          <a:xfrm>
            <a:off x="8077200" y="13487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4" name="Straight Connector 633"/>
          <p:cNvCxnSpPr/>
          <p:nvPr/>
        </p:nvCxnSpPr>
        <p:spPr>
          <a:xfrm>
            <a:off x="8534400" y="13639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Pentagon 634"/>
          <p:cNvSpPr/>
          <p:nvPr/>
        </p:nvSpPr>
        <p:spPr>
          <a:xfrm>
            <a:off x="3886200" y="1440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6" name="Straight Connector 635"/>
          <p:cNvCxnSpPr/>
          <p:nvPr/>
        </p:nvCxnSpPr>
        <p:spPr>
          <a:xfrm>
            <a:off x="4114800" y="14478000"/>
            <a:ext cx="807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>
            <a:off x="12192000" y="11963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Pentagon 637"/>
          <p:cNvSpPr/>
          <p:nvPr/>
        </p:nvSpPr>
        <p:spPr>
          <a:xfrm>
            <a:off x="3886200" y="1196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9" name="Straight Connector 638"/>
          <p:cNvCxnSpPr/>
          <p:nvPr/>
        </p:nvCxnSpPr>
        <p:spPr>
          <a:xfrm>
            <a:off x="4114800" y="12039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V="1">
            <a:off x="4191000" y="134873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/>
          <p:cNvSpPr/>
          <p:nvPr/>
        </p:nvSpPr>
        <p:spPr>
          <a:xfrm>
            <a:off x="4495800" y="13411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CLK_DIV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4191001" y="134111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57" name="Straight Connector 656"/>
          <p:cNvCxnSpPr/>
          <p:nvPr/>
        </p:nvCxnSpPr>
        <p:spPr>
          <a:xfrm flipV="1">
            <a:off x="4191000" y="14401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Rectangle 657"/>
          <p:cNvSpPr/>
          <p:nvPr/>
        </p:nvSpPr>
        <p:spPr>
          <a:xfrm>
            <a:off x="4495800" y="143255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659" name="Rectangle 658"/>
          <p:cNvSpPr/>
          <p:nvPr/>
        </p:nvSpPr>
        <p:spPr>
          <a:xfrm>
            <a:off x="4191001" y="14325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12" name="Straight Connector 711"/>
          <p:cNvCxnSpPr/>
          <p:nvPr/>
        </p:nvCxnSpPr>
        <p:spPr>
          <a:xfrm flipV="1">
            <a:off x="6400800" y="137922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V="1">
            <a:off x="7315200" y="14097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>
            <a:endCxn id="449" idx="1"/>
          </p:cNvCxnSpPr>
          <p:nvPr/>
        </p:nvCxnSpPr>
        <p:spPr>
          <a:xfrm>
            <a:off x="10972800" y="115062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>
            <a:endCxn id="451" idx="1"/>
          </p:cNvCxnSpPr>
          <p:nvPr/>
        </p:nvCxnSpPr>
        <p:spPr>
          <a:xfrm>
            <a:off x="10972800" y="117348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Oval 726"/>
          <p:cNvSpPr/>
          <p:nvPr/>
        </p:nvSpPr>
        <p:spPr>
          <a:xfrm>
            <a:off x="13106400" y="12115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8" name="Straight Connector 727"/>
          <p:cNvCxnSpPr/>
          <p:nvPr/>
        </p:nvCxnSpPr>
        <p:spPr>
          <a:xfrm>
            <a:off x="12192000" y="12192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flipV="1">
            <a:off x="12192000" y="11963400"/>
            <a:ext cx="0" cy="2514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flipV="1">
            <a:off x="9906000" y="12420600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>
            <a:off x="12954000" y="1242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>
            <a:off x="12954000" y="1287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Rectangle 732"/>
          <p:cNvSpPr/>
          <p:nvPr/>
        </p:nvSpPr>
        <p:spPr>
          <a:xfrm>
            <a:off x="12725400" y="1226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34" name="Rectangle 733"/>
          <p:cNvSpPr/>
          <p:nvPr/>
        </p:nvSpPr>
        <p:spPr>
          <a:xfrm>
            <a:off x="12725400" y="1272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735" name="Oval 734"/>
          <p:cNvSpPr/>
          <p:nvPr/>
        </p:nvSpPr>
        <p:spPr>
          <a:xfrm>
            <a:off x="13106400" y="12573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Pentagon 735"/>
          <p:cNvSpPr/>
          <p:nvPr/>
        </p:nvSpPr>
        <p:spPr>
          <a:xfrm>
            <a:off x="3886200" y="1470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7" name="Straight Connector 736"/>
          <p:cNvCxnSpPr/>
          <p:nvPr/>
        </p:nvCxnSpPr>
        <p:spPr>
          <a:xfrm flipV="1">
            <a:off x="4191000" y="14706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" name="Rectangle 737"/>
          <p:cNvSpPr/>
          <p:nvPr/>
        </p:nvSpPr>
        <p:spPr>
          <a:xfrm>
            <a:off x="4495800" y="14630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39" name="Rectangle 738"/>
          <p:cNvSpPr/>
          <p:nvPr/>
        </p:nvSpPr>
        <p:spPr>
          <a:xfrm>
            <a:off x="4191001" y="14630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40" name="Straight Connector 739"/>
          <p:cNvCxnSpPr/>
          <p:nvPr/>
        </p:nvCxnSpPr>
        <p:spPr>
          <a:xfrm>
            <a:off x="4114800" y="14782800"/>
            <a:ext cx="822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12344400" y="126492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12344400" y="126492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 flipV="1">
            <a:off x="16916400" y="1127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 flipV="1">
            <a:off x="16916400" y="1158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 flipV="1">
            <a:off x="16992600" y="110490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flipV="1">
            <a:off x="18059400" y="10972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Rectangle 746"/>
          <p:cNvSpPr/>
          <p:nvPr/>
        </p:nvSpPr>
        <p:spPr>
          <a:xfrm>
            <a:off x="18059401" y="1089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48" name="Pentagon 747"/>
          <p:cNvSpPr/>
          <p:nvPr/>
        </p:nvSpPr>
        <p:spPr>
          <a:xfrm>
            <a:off x="18288000" y="10972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9" name="Straight Connector 748"/>
          <p:cNvCxnSpPr>
            <a:endCxn id="748" idx="1"/>
          </p:cNvCxnSpPr>
          <p:nvPr/>
        </p:nvCxnSpPr>
        <p:spPr>
          <a:xfrm>
            <a:off x="16992600" y="110490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Rectangle 749"/>
          <p:cNvSpPr/>
          <p:nvPr/>
        </p:nvSpPr>
        <p:spPr>
          <a:xfrm>
            <a:off x="17373600" y="1089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51" name="Rectangle 750"/>
          <p:cNvSpPr/>
          <p:nvPr/>
        </p:nvSpPr>
        <p:spPr>
          <a:xfrm>
            <a:off x="11125200" y="1135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[31]</a:t>
            </a:r>
          </a:p>
        </p:txBody>
      </p:sp>
      <p:sp>
        <p:nvSpPr>
          <p:cNvPr id="752" name="Rectangle 751"/>
          <p:cNvSpPr/>
          <p:nvPr/>
        </p:nvSpPr>
        <p:spPr>
          <a:xfrm>
            <a:off x="111252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[30]</a:t>
            </a:r>
          </a:p>
        </p:txBody>
      </p:sp>
      <p:sp>
        <p:nvSpPr>
          <p:cNvPr id="753" name="Rectangle 752"/>
          <p:cNvSpPr/>
          <p:nvPr/>
        </p:nvSpPr>
        <p:spPr>
          <a:xfrm>
            <a:off x="111252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[29:0]</a:t>
            </a:r>
          </a:p>
        </p:txBody>
      </p:sp>
      <p:sp>
        <p:nvSpPr>
          <p:cNvPr id="754" name="Rectangle 753"/>
          <p:cNvSpPr/>
          <p:nvPr/>
        </p:nvSpPr>
        <p:spPr>
          <a:xfrm>
            <a:off x="169926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755" name="Rectangle 754"/>
          <p:cNvSpPr/>
          <p:nvPr/>
        </p:nvSpPr>
        <p:spPr>
          <a:xfrm>
            <a:off x="16992600" y="1127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13258800" y="10896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i_oddr2</a:t>
            </a:r>
          </a:p>
        </p:txBody>
      </p:sp>
      <p:cxnSp>
        <p:nvCxnSpPr>
          <p:cNvPr id="758" name="Straight Connector 757"/>
          <p:cNvCxnSpPr/>
          <p:nvPr/>
        </p:nvCxnSpPr>
        <p:spPr>
          <a:xfrm flipV="1">
            <a:off x="14249400" y="1143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14249400" y="1135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60" name="Rectangle 759"/>
          <p:cNvSpPr/>
          <p:nvPr/>
        </p:nvSpPr>
        <p:spPr>
          <a:xfrm>
            <a:off x="14478000" y="11353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6629400" y="13487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6934200" y="1341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clk_div_d1</a:t>
            </a:r>
          </a:p>
        </p:txBody>
      </p:sp>
      <p:sp>
        <p:nvSpPr>
          <p:cNvPr id="763" name="Rectangle 762"/>
          <p:cNvSpPr/>
          <p:nvPr/>
        </p:nvSpPr>
        <p:spPr>
          <a:xfrm>
            <a:off x="6629401" y="1341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4" name="Straight Connector 763"/>
          <p:cNvCxnSpPr/>
          <p:nvPr/>
        </p:nvCxnSpPr>
        <p:spPr>
          <a:xfrm flipV="1">
            <a:off x="7543800" y="13792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7696200" y="1386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clk_div_d2</a:t>
            </a:r>
          </a:p>
        </p:txBody>
      </p:sp>
      <p:sp>
        <p:nvSpPr>
          <p:cNvPr id="766" name="Rectangle 765"/>
          <p:cNvSpPr/>
          <p:nvPr/>
        </p:nvSpPr>
        <p:spPr>
          <a:xfrm>
            <a:off x="7543801" y="13716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9436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943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943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943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181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181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181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816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181600" y="32004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51816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51816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3246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3246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51816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81600" y="2895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BW(32))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9436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2004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2004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4384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4384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4384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438400" y="3200400"/>
            <a:ext cx="1219200" cy="1676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2438400" y="411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438400" y="419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24384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2004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8686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9248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9248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924800" y="32004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9248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79248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7924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9248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9248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7924800" y="441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79248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2649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18872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18872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1887200" y="32004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118872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118872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887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18872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1887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11887200" y="441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118872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1887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53924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53924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53924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53924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46304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46304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46304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46304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4630400" y="32004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46304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146304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57734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57734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46304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4630400" y="2895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BW(32))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53924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81356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17373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73736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7373600" y="32004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173736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173736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73736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73736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7373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7373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8135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8135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878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01168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01168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0116800" y="3200400"/>
            <a:ext cx="1219200" cy="2743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20116800" y="533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20116800" y="541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0116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01168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01168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01168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01168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01168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10566</TotalTime>
  <Words>141</Words>
  <Application>Microsoft Office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729</cp:revision>
  <cp:lastPrinted>2015-08-18T05:01:17Z</cp:lastPrinted>
  <dcterms:created xsi:type="dcterms:W3CDTF">2015-02-20T08:15:49Z</dcterms:created>
  <dcterms:modified xsi:type="dcterms:W3CDTF">2017-09-22T08:43:55Z</dcterms:modified>
</cp:coreProperties>
</file>