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1" r:id="rId1"/>
  </p:sldMasterIdLst>
  <p:notesMasterIdLst>
    <p:notesMasterId r:id="rId3"/>
  </p:notesMasterIdLst>
  <p:sldIdLst>
    <p:sldId id="262" r:id="rId2"/>
  </p:sldIdLst>
  <p:sldSz cx="25603200" cy="18288000"/>
  <p:notesSz cx="6797675" cy="9926638"/>
  <p:defaultTextStyle>
    <a:defPPr>
      <a:defRPr lang="en-US"/>
    </a:defPPr>
    <a:lvl1pPr marL="0" algn="l" defTabSz="1052449" rtl="0" eaLnBrk="1" latinLnBrk="0" hangingPunct="1">
      <a:defRPr sz="2071" kern="1200">
        <a:solidFill>
          <a:schemeClr val="tx1"/>
        </a:solidFill>
        <a:latin typeface="+mn-lt"/>
        <a:ea typeface="+mn-ea"/>
        <a:cs typeface="+mn-cs"/>
      </a:defRPr>
    </a:lvl1pPr>
    <a:lvl2pPr marL="526224" algn="l" defTabSz="1052449" rtl="0" eaLnBrk="1" latinLnBrk="0" hangingPunct="1">
      <a:defRPr sz="2071" kern="1200">
        <a:solidFill>
          <a:schemeClr val="tx1"/>
        </a:solidFill>
        <a:latin typeface="+mn-lt"/>
        <a:ea typeface="+mn-ea"/>
        <a:cs typeface="+mn-cs"/>
      </a:defRPr>
    </a:lvl2pPr>
    <a:lvl3pPr marL="1052449" algn="l" defTabSz="1052449" rtl="0" eaLnBrk="1" latinLnBrk="0" hangingPunct="1">
      <a:defRPr sz="2071" kern="1200">
        <a:solidFill>
          <a:schemeClr val="tx1"/>
        </a:solidFill>
        <a:latin typeface="+mn-lt"/>
        <a:ea typeface="+mn-ea"/>
        <a:cs typeface="+mn-cs"/>
      </a:defRPr>
    </a:lvl3pPr>
    <a:lvl4pPr marL="1578674" algn="l" defTabSz="1052449" rtl="0" eaLnBrk="1" latinLnBrk="0" hangingPunct="1">
      <a:defRPr sz="2071" kern="1200">
        <a:solidFill>
          <a:schemeClr val="tx1"/>
        </a:solidFill>
        <a:latin typeface="+mn-lt"/>
        <a:ea typeface="+mn-ea"/>
        <a:cs typeface="+mn-cs"/>
      </a:defRPr>
    </a:lvl4pPr>
    <a:lvl5pPr marL="2104895" algn="l" defTabSz="1052449" rtl="0" eaLnBrk="1" latinLnBrk="0" hangingPunct="1">
      <a:defRPr sz="2071" kern="1200">
        <a:solidFill>
          <a:schemeClr val="tx1"/>
        </a:solidFill>
        <a:latin typeface="+mn-lt"/>
        <a:ea typeface="+mn-ea"/>
        <a:cs typeface="+mn-cs"/>
      </a:defRPr>
    </a:lvl5pPr>
    <a:lvl6pPr marL="2631122" algn="l" defTabSz="1052449" rtl="0" eaLnBrk="1" latinLnBrk="0" hangingPunct="1">
      <a:defRPr sz="2071" kern="1200">
        <a:solidFill>
          <a:schemeClr val="tx1"/>
        </a:solidFill>
        <a:latin typeface="+mn-lt"/>
        <a:ea typeface="+mn-ea"/>
        <a:cs typeface="+mn-cs"/>
      </a:defRPr>
    </a:lvl6pPr>
    <a:lvl7pPr marL="3157347" algn="l" defTabSz="1052449" rtl="0" eaLnBrk="1" latinLnBrk="0" hangingPunct="1">
      <a:defRPr sz="2071" kern="1200">
        <a:solidFill>
          <a:schemeClr val="tx1"/>
        </a:solidFill>
        <a:latin typeface="+mn-lt"/>
        <a:ea typeface="+mn-ea"/>
        <a:cs typeface="+mn-cs"/>
      </a:defRPr>
    </a:lvl7pPr>
    <a:lvl8pPr marL="3683572" algn="l" defTabSz="1052449" rtl="0" eaLnBrk="1" latinLnBrk="0" hangingPunct="1">
      <a:defRPr sz="2071" kern="1200">
        <a:solidFill>
          <a:schemeClr val="tx1"/>
        </a:solidFill>
        <a:latin typeface="+mn-lt"/>
        <a:ea typeface="+mn-ea"/>
        <a:cs typeface="+mn-cs"/>
      </a:defRPr>
    </a:lvl8pPr>
    <a:lvl9pPr marL="4209794" algn="l" defTabSz="1052449" rtl="0" eaLnBrk="1" latinLnBrk="0" hangingPunct="1">
      <a:defRPr sz="20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84" autoAdjust="0"/>
  </p:normalViewPr>
  <p:slideViewPr>
    <p:cSldViewPr>
      <p:cViewPr varScale="1">
        <p:scale>
          <a:sx n="51" d="100"/>
          <a:sy n="51" d="100"/>
        </p:scale>
        <p:origin x="7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41425"/>
            <a:ext cx="46894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24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1pPr>
    <a:lvl2pPr marL="526224" algn="l" defTabSz="10524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2pPr>
    <a:lvl3pPr marL="1052449" algn="l" defTabSz="10524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3pPr>
    <a:lvl4pPr marL="1578674" algn="l" defTabSz="10524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4pPr>
    <a:lvl5pPr marL="2104895" algn="l" defTabSz="10524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5pPr>
    <a:lvl6pPr marL="2631122" algn="l" defTabSz="10524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6pPr>
    <a:lvl7pPr marL="3157347" algn="l" defTabSz="10524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7pPr>
    <a:lvl8pPr marL="3683572" algn="l" defTabSz="10524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8pPr>
    <a:lvl9pPr marL="4209794" algn="l" defTabSz="10524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4100" y="1241425"/>
            <a:ext cx="468947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2992968"/>
            <a:ext cx="2176272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9605435"/>
            <a:ext cx="192024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2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4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973667"/>
            <a:ext cx="5520690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973667"/>
            <a:ext cx="16242030" cy="154982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4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8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4559305"/>
            <a:ext cx="2208276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12238572"/>
            <a:ext cx="2208276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0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4868333"/>
            <a:ext cx="1088136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4868333"/>
            <a:ext cx="1088136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973671"/>
            <a:ext cx="22082760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4483101"/>
            <a:ext cx="10831352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6680200"/>
            <a:ext cx="10831352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4483101"/>
            <a:ext cx="10884695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6680200"/>
            <a:ext cx="10884695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4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219200"/>
            <a:ext cx="8257698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2633138"/>
            <a:ext cx="1296162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5486400"/>
            <a:ext cx="8257698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1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219200"/>
            <a:ext cx="8257698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2633138"/>
            <a:ext cx="1296162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5486400"/>
            <a:ext cx="8257698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1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973671"/>
            <a:ext cx="2208276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4868333"/>
            <a:ext cx="2208276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16950271"/>
            <a:ext cx="57607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16950271"/>
            <a:ext cx="864108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16950271"/>
            <a:ext cx="57607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9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2" r:id="rId1"/>
    <p:sldLayoutId id="2147484323" r:id="rId2"/>
    <p:sldLayoutId id="2147484324" r:id="rId3"/>
    <p:sldLayoutId id="2147484325" r:id="rId4"/>
    <p:sldLayoutId id="2147484326" r:id="rId5"/>
    <p:sldLayoutId id="2147484327" r:id="rId6"/>
    <p:sldLayoutId id="2147484328" r:id="rId7"/>
    <p:sldLayoutId id="2147484329" r:id="rId8"/>
    <p:sldLayoutId id="2147484330" r:id="rId9"/>
    <p:sldLayoutId id="2147484331" r:id="rId10"/>
    <p:sldLayoutId id="2147484332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162800" y="3810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ber_7seg</a:t>
            </a:r>
          </a:p>
        </p:txBody>
      </p:sp>
      <p:sp>
        <p:nvSpPr>
          <p:cNvPr id="340" name="Pentagon 339"/>
          <p:cNvSpPr/>
          <p:nvPr/>
        </p:nvSpPr>
        <p:spPr>
          <a:xfrm>
            <a:off x="7010400" y="16840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41" name="Straight Connector 340"/>
          <p:cNvCxnSpPr/>
          <p:nvPr/>
        </p:nvCxnSpPr>
        <p:spPr>
          <a:xfrm flipV="1">
            <a:off x="7315200" y="16840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Rectangle 341"/>
          <p:cNvSpPr/>
          <p:nvPr/>
        </p:nvSpPr>
        <p:spPr>
          <a:xfrm>
            <a:off x="7315200" y="16764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43" name="Rectangle 342"/>
          <p:cNvSpPr/>
          <p:nvPr/>
        </p:nvSpPr>
        <p:spPr>
          <a:xfrm>
            <a:off x="7543800" y="16764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344" name="Straight Connector 343"/>
          <p:cNvCxnSpPr>
            <a:stCxn id="340" idx="3"/>
          </p:cNvCxnSpPr>
          <p:nvPr/>
        </p:nvCxnSpPr>
        <p:spPr>
          <a:xfrm>
            <a:off x="7239000" y="169164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/>
          <p:cNvSpPr/>
          <p:nvPr/>
        </p:nvSpPr>
        <p:spPr>
          <a:xfrm>
            <a:off x="8610600" y="16840208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47" name="Straight Connector 346"/>
          <p:cNvCxnSpPr/>
          <p:nvPr/>
        </p:nvCxnSpPr>
        <p:spPr>
          <a:xfrm flipV="1">
            <a:off x="8686801" y="170687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 flipH="1" flipV="1">
            <a:off x="8763001" y="170687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Rectangle 348"/>
          <p:cNvSpPr/>
          <p:nvPr/>
        </p:nvSpPr>
        <p:spPr>
          <a:xfrm>
            <a:off x="8686800" y="1684018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50" name="Rectangle 349"/>
          <p:cNvSpPr/>
          <p:nvPr/>
        </p:nvSpPr>
        <p:spPr>
          <a:xfrm>
            <a:off x="8229600" y="1684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351" name="Rectangle 350"/>
          <p:cNvSpPr/>
          <p:nvPr/>
        </p:nvSpPr>
        <p:spPr>
          <a:xfrm>
            <a:off x="9067800" y="1684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high active clock</a:t>
            </a:r>
          </a:p>
        </p:txBody>
      </p:sp>
      <p:sp>
        <p:nvSpPr>
          <p:cNvPr id="352" name="Pentagon 351"/>
          <p:cNvSpPr/>
          <p:nvPr/>
        </p:nvSpPr>
        <p:spPr>
          <a:xfrm>
            <a:off x="7010400" y="17297407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53" name="Straight Connector 352"/>
          <p:cNvCxnSpPr/>
          <p:nvPr/>
        </p:nvCxnSpPr>
        <p:spPr>
          <a:xfrm flipV="1">
            <a:off x="7315200" y="17297407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ctangle 353"/>
          <p:cNvSpPr/>
          <p:nvPr/>
        </p:nvSpPr>
        <p:spPr>
          <a:xfrm>
            <a:off x="7315200" y="17221207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55" name="Rectangle 354"/>
          <p:cNvSpPr/>
          <p:nvPr/>
        </p:nvSpPr>
        <p:spPr>
          <a:xfrm>
            <a:off x="7543800" y="1722120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356" name="Straight Connector 355"/>
          <p:cNvCxnSpPr>
            <a:stCxn id="352" idx="3"/>
          </p:cNvCxnSpPr>
          <p:nvPr/>
        </p:nvCxnSpPr>
        <p:spPr>
          <a:xfrm>
            <a:off x="7239000" y="17373607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Rectangle 356"/>
          <p:cNvSpPr/>
          <p:nvPr/>
        </p:nvSpPr>
        <p:spPr>
          <a:xfrm>
            <a:off x="8610600" y="17297415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58" name="Straight Connector 357"/>
          <p:cNvCxnSpPr/>
          <p:nvPr/>
        </p:nvCxnSpPr>
        <p:spPr>
          <a:xfrm flipV="1">
            <a:off x="8686801" y="1752598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 flipH="1" flipV="1">
            <a:off x="8763001" y="1752598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Rectangle 359"/>
          <p:cNvSpPr/>
          <p:nvPr/>
        </p:nvSpPr>
        <p:spPr>
          <a:xfrm>
            <a:off x="8686800" y="1729738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61" name="Rectangle 360"/>
          <p:cNvSpPr/>
          <p:nvPr/>
        </p:nvSpPr>
        <p:spPr>
          <a:xfrm>
            <a:off x="8229600" y="1729740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362" name="Rectangle 361"/>
          <p:cNvSpPr/>
          <p:nvPr/>
        </p:nvSpPr>
        <p:spPr>
          <a:xfrm>
            <a:off x="9067800" y="1729740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low active asynchronous reset</a:t>
            </a:r>
          </a:p>
        </p:txBody>
      </p:sp>
      <p:sp>
        <p:nvSpPr>
          <p:cNvPr id="255" name="Rectangle 254"/>
          <p:cNvSpPr/>
          <p:nvPr/>
        </p:nvSpPr>
        <p:spPr>
          <a:xfrm>
            <a:off x="5334000" y="3200400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258" name="Straight Connector 257"/>
          <p:cNvCxnSpPr/>
          <p:nvPr/>
        </p:nvCxnSpPr>
        <p:spPr>
          <a:xfrm flipV="1">
            <a:off x="5410201" y="342896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 flipV="1">
            <a:off x="5486401" y="342896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 261"/>
          <p:cNvSpPr/>
          <p:nvPr/>
        </p:nvSpPr>
        <p:spPr>
          <a:xfrm>
            <a:off x="5410200" y="320037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277" name="Trapezoid 276"/>
          <p:cNvSpPr/>
          <p:nvPr/>
        </p:nvSpPr>
        <p:spPr>
          <a:xfrm rot="5400000">
            <a:off x="4724400" y="60198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281" name="Rectangle 280"/>
          <p:cNvSpPr/>
          <p:nvPr/>
        </p:nvSpPr>
        <p:spPr>
          <a:xfrm>
            <a:off x="4876800" y="6096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82" name="Rectangle 281"/>
          <p:cNvSpPr/>
          <p:nvPr/>
        </p:nvSpPr>
        <p:spPr>
          <a:xfrm>
            <a:off x="4876800" y="5943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3276600" y="51816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91" name="Pentagon 190"/>
          <p:cNvSpPr/>
          <p:nvPr/>
        </p:nvSpPr>
        <p:spPr>
          <a:xfrm>
            <a:off x="1371600" y="5867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93" name="Straight Connector 192"/>
          <p:cNvCxnSpPr/>
          <p:nvPr/>
        </p:nvCxnSpPr>
        <p:spPr>
          <a:xfrm flipV="1">
            <a:off x="1676400" y="5867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1676400" y="5791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905000" y="579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6" name="Flowchart: Delay 155"/>
          <p:cNvSpPr/>
          <p:nvPr/>
        </p:nvSpPr>
        <p:spPr>
          <a:xfrm>
            <a:off x="3581400" y="5181600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54" name="Rectangle 153"/>
          <p:cNvSpPr/>
          <p:nvPr/>
        </p:nvSpPr>
        <p:spPr>
          <a:xfrm>
            <a:off x="9601200" y="3352800"/>
            <a:ext cx="1371600" cy="35052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9601200" y="4953009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mcand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9601200" y="3657608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9601200" y="64770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 flipH="1" flipV="1">
            <a:off x="9601207" y="6553200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9601207" y="6629399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9601200" y="2743200"/>
            <a:ext cx="457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 .BW_CNT   (6)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.BW_MCAND (4)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.BW_MLIER (64) )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i_mult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0515600" y="624839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9601200" y="62484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9601200" y="6019798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mlier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10515600" y="388620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miler_is_signed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10515600" y="411480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mcand_is_signed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3" name="Straight Connector 212"/>
          <p:cNvCxnSpPr>
            <a:endCxn id="208" idx="3"/>
          </p:cNvCxnSpPr>
          <p:nvPr/>
        </p:nvCxnSpPr>
        <p:spPr>
          <a:xfrm flipH="1">
            <a:off x="10972800" y="3962400"/>
            <a:ext cx="3048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endCxn id="211" idx="3"/>
          </p:cNvCxnSpPr>
          <p:nvPr/>
        </p:nvCxnSpPr>
        <p:spPr>
          <a:xfrm flipH="1">
            <a:off x="10972800" y="4191000"/>
            <a:ext cx="3048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>
            <a:off x="11125200" y="38100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11125200" y="403860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0" name="Straight Connector 219"/>
          <p:cNvCxnSpPr/>
          <p:nvPr/>
        </p:nvCxnSpPr>
        <p:spPr>
          <a:xfrm>
            <a:off x="5638800" y="32766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V="1">
            <a:off x="5715000" y="3200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5715000" y="3124200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5943600" y="31242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5334000" y="6019800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234" name="Straight Connector 233"/>
          <p:cNvCxnSpPr/>
          <p:nvPr/>
        </p:nvCxnSpPr>
        <p:spPr>
          <a:xfrm flipV="1">
            <a:off x="5410201" y="624836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 flipV="1">
            <a:off x="5486401" y="624836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/>
          <p:cNvSpPr/>
          <p:nvPr/>
        </p:nvSpPr>
        <p:spPr>
          <a:xfrm>
            <a:off x="5410200" y="601977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237" name="Straight Connector 236"/>
          <p:cNvCxnSpPr>
            <a:endCxn id="201" idx="1"/>
          </p:cNvCxnSpPr>
          <p:nvPr/>
        </p:nvCxnSpPr>
        <p:spPr>
          <a:xfrm flipV="1">
            <a:off x="5638800" y="6095998"/>
            <a:ext cx="3962400" cy="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V="1">
            <a:off x="5715000" y="6019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/>
          <p:cNvSpPr/>
          <p:nvPr/>
        </p:nvSpPr>
        <p:spPr>
          <a:xfrm>
            <a:off x="5715000" y="5943600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5943600" y="59436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5334000" y="4724400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242" name="Straight Connector 241"/>
          <p:cNvCxnSpPr/>
          <p:nvPr/>
        </p:nvCxnSpPr>
        <p:spPr>
          <a:xfrm flipV="1">
            <a:off x="5410201" y="495296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H="1" flipV="1">
            <a:off x="5486401" y="495296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 243"/>
          <p:cNvSpPr/>
          <p:nvPr/>
        </p:nvSpPr>
        <p:spPr>
          <a:xfrm>
            <a:off x="5410200" y="472437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245" name="Straight Connector 244"/>
          <p:cNvCxnSpPr/>
          <p:nvPr/>
        </p:nvCxnSpPr>
        <p:spPr>
          <a:xfrm>
            <a:off x="5638800" y="48006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V="1">
            <a:off x="5715000" y="4724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5715000" y="4648200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5943600" y="46482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9" name="Rectangle 248"/>
          <p:cNvSpPr/>
          <p:nvPr/>
        </p:nvSpPr>
        <p:spPr>
          <a:xfrm rot="16200000">
            <a:off x="7467600" y="47244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</p:txBody>
      </p:sp>
      <p:cxnSp>
        <p:nvCxnSpPr>
          <p:cNvPr id="250" name="Straight Connector 249"/>
          <p:cNvCxnSpPr/>
          <p:nvPr/>
        </p:nvCxnSpPr>
        <p:spPr>
          <a:xfrm>
            <a:off x="9296400" y="5029201"/>
            <a:ext cx="3048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/>
          <p:cNvSpPr/>
          <p:nvPr/>
        </p:nvSpPr>
        <p:spPr>
          <a:xfrm>
            <a:off x="8991600" y="487680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4’d10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4" name="Straight Connector 253"/>
          <p:cNvCxnSpPr/>
          <p:nvPr/>
        </p:nvCxnSpPr>
        <p:spPr>
          <a:xfrm>
            <a:off x="10972800" y="6324597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12496800" y="6324600"/>
            <a:ext cx="0" cy="762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H="1">
            <a:off x="3505200" y="7086600"/>
            <a:ext cx="899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11049000" y="6248397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/>
          <p:cNvSpPr/>
          <p:nvPr/>
        </p:nvSpPr>
        <p:spPr>
          <a:xfrm>
            <a:off x="11049000" y="6172197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3" name="Straight Connector 262"/>
          <p:cNvCxnSpPr/>
          <p:nvPr/>
        </p:nvCxnSpPr>
        <p:spPr>
          <a:xfrm flipV="1">
            <a:off x="11811000" y="6248397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 flipV="1">
            <a:off x="11887200" y="6095997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11887200" y="6095997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 flipV="1">
            <a:off x="12420600" y="6019797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12420600" y="6019797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 flipV="1">
            <a:off x="12115800" y="6248397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12115800" y="6172197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3" name="Straight Connector 272"/>
          <p:cNvCxnSpPr/>
          <p:nvPr/>
        </p:nvCxnSpPr>
        <p:spPr>
          <a:xfrm flipV="1">
            <a:off x="12115800" y="6019797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/>
          <p:cNvSpPr/>
          <p:nvPr/>
        </p:nvSpPr>
        <p:spPr>
          <a:xfrm>
            <a:off x="12115800" y="5943597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11277600" y="6172197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8" name="Straight Connector 277"/>
          <p:cNvCxnSpPr>
            <a:stCxn id="277" idx="0"/>
          </p:cNvCxnSpPr>
          <p:nvPr/>
        </p:nvCxnSpPr>
        <p:spPr>
          <a:xfrm>
            <a:off x="5029200" y="6096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>
            <a:stCxn id="191" idx="3"/>
          </p:cNvCxnSpPr>
          <p:nvPr/>
        </p:nvCxnSpPr>
        <p:spPr>
          <a:xfrm>
            <a:off x="1600200" y="5943600"/>
            <a:ext cx="3276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Rounded Rectangle 443"/>
          <p:cNvSpPr/>
          <p:nvPr/>
        </p:nvSpPr>
        <p:spPr>
          <a:xfrm>
            <a:off x="14173202" y="2214666"/>
            <a:ext cx="914400" cy="3048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5" name="Straight Connector 444"/>
          <p:cNvCxnSpPr>
            <a:endCxn id="522" idx="0"/>
          </p:cNvCxnSpPr>
          <p:nvPr/>
        </p:nvCxnSpPr>
        <p:spPr>
          <a:xfrm>
            <a:off x="14630400" y="2519466"/>
            <a:ext cx="0" cy="604735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15011401" y="2062267"/>
            <a:ext cx="0" cy="1523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>
            <a:off x="15087607" y="2290860"/>
            <a:ext cx="1523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 flipV="1">
            <a:off x="15240001" y="206226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 flipH="1">
            <a:off x="15011401" y="206226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Rectangle 449"/>
          <p:cNvSpPr/>
          <p:nvPr/>
        </p:nvSpPr>
        <p:spPr>
          <a:xfrm>
            <a:off x="15087602" y="1909866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sp>
        <p:nvSpPr>
          <p:cNvPr id="451" name="Rectangle 450"/>
          <p:cNvSpPr/>
          <p:nvPr/>
        </p:nvSpPr>
        <p:spPr>
          <a:xfrm>
            <a:off x="14630400" y="2595666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2" name="Oval 451"/>
          <p:cNvSpPr/>
          <p:nvPr/>
        </p:nvSpPr>
        <p:spPr>
          <a:xfrm>
            <a:off x="14554200" y="373380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3" name="Straight Connector 452"/>
          <p:cNvCxnSpPr>
            <a:stCxn id="452" idx="4"/>
            <a:endCxn id="478" idx="0"/>
          </p:cNvCxnSpPr>
          <p:nvPr/>
        </p:nvCxnSpPr>
        <p:spPr>
          <a:xfrm>
            <a:off x="14630400" y="3886202"/>
            <a:ext cx="0" cy="83819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Rectangle 454"/>
          <p:cNvSpPr/>
          <p:nvPr/>
        </p:nvSpPr>
        <p:spPr>
          <a:xfrm>
            <a:off x="14173200" y="42672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end10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6" name="Straight Connector 455"/>
          <p:cNvCxnSpPr>
            <a:stCxn id="452" idx="6"/>
            <a:endCxn id="458" idx="1"/>
          </p:cNvCxnSpPr>
          <p:nvPr/>
        </p:nvCxnSpPr>
        <p:spPr>
          <a:xfrm flipV="1">
            <a:off x="14706600" y="3810001"/>
            <a:ext cx="5334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Rectangle 456"/>
          <p:cNvSpPr/>
          <p:nvPr/>
        </p:nvSpPr>
        <p:spPr>
          <a:xfrm>
            <a:off x="14782800" y="3657600"/>
            <a:ext cx="3810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sp>
        <p:nvSpPr>
          <p:cNvPr id="458" name="Rounded Rectangle 457"/>
          <p:cNvSpPr/>
          <p:nvPr/>
        </p:nvSpPr>
        <p:spPr>
          <a:xfrm>
            <a:off x="15240000" y="3657600"/>
            <a:ext cx="914400" cy="3048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MUL10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9" name="Straight Connector 458"/>
          <p:cNvCxnSpPr/>
          <p:nvPr/>
        </p:nvCxnSpPr>
        <p:spPr>
          <a:xfrm>
            <a:off x="15697200" y="39624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Rectangle 459"/>
          <p:cNvSpPr/>
          <p:nvPr/>
        </p:nvSpPr>
        <p:spPr>
          <a:xfrm>
            <a:off x="15697200" y="40386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cxnSp>
        <p:nvCxnSpPr>
          <p:cNvPr id="462" name="Straight Connector 461"/>
          <p:cNvCxnSpPr>
            <a:stCxn id="458" idx="3"/>
            <a:endCxn id="468" idx="2"/>
          </p:cNvCxnSpPr>
          <p:nvPr/>
        </p:nvCxnSpPr>
        <p:spPr>
          <a:xfrm flipV="1">
            <a:off x="16154400" y="3810000"/>
            <a:ext cx="7620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>
            <a:stCxn id="468" idx="0"/>
            <a:endCxn id="529" idx="4"/>
          </p:cNvCxnSpPr>
          <p:nvPr/>
        </p:nvCxnSpPr>
        <p:spPr>
          <a:xfrm flipH="1" flipV="1">
            <a:off x="16992598" y="3352800"/>
            <a:ext cx="2" cy="381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Rectangle 464"/>
          <p:cNvSpPr/>
          <p:nvPr/>
        </p:nvSpPr>
        <p:spPr>
          <a:xfrm>
            <a:off x="16383000" y="36576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6" name="Oval 465"/>
          <p:cNvSpPr/>
          <p:nvPr/>
        </p:nvSpPr>
        <p:spPr>
          <a:xfrm>
            <a:off x="15621000" y="4267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7" name="Straight Connector 466"/>
          <p:cNvCxnSpPr>
            <a:stCxn id="466" idx="6"/>
            <a:endCxn id="516" idx="2"/>
          </p:cNvCxnSpPr>
          <p:nvPr/>
        </p:nvCxnSpPr>
        <p:spPr>
          <a:xfrm>
            <a:off x="15773400" y="4343400"/>
            <a:ext cx="1143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Oval 467"/>
          <p:cNvSpPr/>
          <p:nvPr/>
        </p:nvSpPr>
        <p:spPr>
          <a:xfrm>
            <a:off x="16916400" y="3733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9" name="Straight Connector 468"/>
          <p:cNvCxnSpPr>
            <a:stCxn id="516" idx="0"/>
            <a:endCxn id="468" idx="4"/>
          </p:cNvCxnSpPr>
          <p:nvPr/>
        </p:nvCxnSpPr>
        <p:spPr>
          <a:xfrm flipV="1">
            <a:off x="16992600" y="3886200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Rectangle 469"/>
          <p:cNvSpPr/>
          <p:nvPr/>
        </p:nvSpPr>
        <p:spPr>
          <a:xfrm>
            <a:off x="15163800" y="43434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mbusy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2" name="Rectangle 471"/>
          <p:cNvSpPr/>
          <p:nvPr/>
        </p:nvSpPr>
        <p:spPr>
          <a:xfrm>
            <a:off x="16002000" y="41910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cxnSp>
        <p:nvCxnSpPr>
          <p:cNvPr id="474" name="Straight Connector 473"/>
          <p:cNvCxnSpPr/>
          <p:nvPr/>
        </p:nvCxnSpPr>
        <p:spPr>
          <a:xfrm flipV="1">
            <a:off x="15392400" y="3962400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/>
          <p:cNvCxnSpPr/>
          <p:nvPr/>
        </p:nvCxnSpPr>
        <p:spPr>
          <a:xfrm flipH="1">
            <a:off x="15392400" y="43434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Rounded Rectangle 477"/>
          <p:cNvSpPr/>
          <p:nvPr/>
        </p:nvSpPr>
        <p:spPr>
          <a:xfrm>
            <a:off x="14173200" y="4724400"/>
            <a:ext cx="914400" cy="3048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MUL10_LAST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80" name="Straight Connector 479"/>
          <p:cNvCxnSpPr>
            <a:stCxn id="478" idx="3"/>
            <a:endCxn id="517" idx="2"/>
          </p:cNvCxnSpPr>
          <p:nvPr/>
        </p:nvCxnSpPr>
        <p:spPr>
          <a:xfrm flipV="1">
            <a:off x="15087600" y="4876799"/>
            <a:ext cx="1828800" cy="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Rectangle 480"/>
          <p:cNvSpPr/>
          <p:nvPr/>
        </p:nvSpPr>
        <p:spPr>
          <a:xfrm>
            <a:off x="16383000" y="4724399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82" name="Straight Connector 481"/>
          <p:cNvCxnSpPr/>
          <p:nvPr/>
        </p:nvCxnSpPr>
        <p:spPr>
          <a:xfrm>
            <a:off x="14630400" y="50292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Rectangle 482"/>
          <p:cNvSpPr/>
          <p:nvPr/>
        </p:nvSpPr>
        <p:spPr>
          <a:xfrm>
            <a:off x="14630400" y="51054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sp>
        <p:nvSpPr>
          <p:cNvPr id="484" name="Oval 483"/>
          <p:cNvSpPr/>
          <p:nvPr/>
        </p:nvSpPr>
        <p:spPr>
          <a:xfrm>
            <a:off x="14554200" y="53340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5" name="Straight Connector 484"/>
          <p:cNvCxnSpPr/>
          <p:nvPr/>
        </p:nvCxnSpPr>
        <p:spPr>
          <a:xfrm flipV="1">
            <a:off x="14325600" y="5029200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/>
          <p:cNvCxnSpPr/>
          <p:nvPr/>
        </p:nvCxnSpPr>
        <p:spPr>
          <a:xfrm flipH="1">
            <a:off x="14325600" y="54102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Rectangle 486"/>
          <p:cNvSpPr/>
          <p:nvPr/>
        </p:nvSpPr>
        <p:spPr>
          <a:xfrm>
            <a:off x="14020800" y="541020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mbusy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88" name="Straight Connector 487"/>
          <p:cNvCxnSpPr/>
          <p:nvPr/>
        </p:nvCxnSpPr>
        <p:spPr>
          <a:xfrm>
            <a:off x="14630400" y="54864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tangle 488"/>
          <p:cNvSpPr/>
          <p:nvPr/>
        </p:nvSpPr>
        <p:spPr>
          <a:xfrm>
            <a:off x="14630400" y="55626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sp>
        <p:nvSpPr>
          <p:cNvPr id="490" name="Rounded Rectangle 489"/>
          <p:cNvSpPr/>
          <p:nvPr/>
        </p:nvSpPr>
        <p:spPr>
          <a:xfrm>
            <a:off x="14173200" y="5791200"/>
            <a:ext cx="914400" cy="3048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91" name="Straight Connector 490"/>
          <p:cNvCxnSpPr>
            <a:endCxn id="518" idx="2"/>
          </p:cNvCxnSpPr>
          <p:nvPr/>
        </p:nvCxnSpPr>
        <p:spPr>
          <a:xfrm flipV="1">
            <a:off x="15087600" y="5943599"/>
            <a:ext cx="1828800" cy="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Rectangle 491"/>
          <p:cNvSpPr/>
          <p:nvPr/>
        </p:nvSpPr>
        <p:spPr>
          <a:xfrm>
            <a:off x="16383000" y="5791199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93" name="Straight Connector 492"/>
          <p:cNvCxnSpPr/>
          <p:nvPr/>
        </p:nvCxnSpPr>
        <p:spPr>
          <a:xfrm>
            <a:off x="14630400" y="60960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Rectangle 493"/>
          <p:cNvSpPr/>
          <p:nvPr/>
        </p:nvSpPr>
        <p:spPr>
          <a:xfrm>
            <a:off x="14630400" y="61722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sp>
        <p:nvSpPr>
          <p:cNvPr id="495" name="Oval 494"/>
          <p:cNvSpPr/>
          <p:nvPr/>
        </p:nvSpPr>
        <p:spPr>
          <a:xfrm>
            <a:off x="14554200" y="6400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6" name="Straight Connector 495"/>
          <p:cNvCxnSpPr/>
          <p:nvPr/>
        </p:nvCxnSpPr>
        <p:spPr>
          <a:xfrm flipV="1">
            <a:off x="14325600" y="6096000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/>
          <p:nvPr/>
        </p:nvCxnSpPr>
        <p:spPr>
          <a:xfrm flipH="1">
            <a:off x="14325600" y="64770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Rectangle 497"/>
          <p:cNvSpPr/>
          <p:nvPr/>
        </p:nvSpPr>
        <p:spPr>
          <a:xfrm>
            <a:off x="14020800" y="647700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busy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99" name="Straight Connector 498"/>
          <p:cNvCxnSpPr/>
          <p:nvPr/>
        </p:nvCxnSpPr>
        <p:spPr>
          <a:xfrm>
            <a:off x="14630400" y="65532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Rectangle 499"/>
          <p:cNvSpPr/>
          <p:nvPr/>
        </p:nvSpPr>
        <p:spPr>
          <a:xfrm>
            <a:off x="14630400" y="66294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sp>
        <p:nvSpPr>
          <p:cNvPr id="501" name="Rounded Rectangle 500"/>
          <p:cNvSpPr/>
          <p:nvPr/>
        </p:nvSpPr>
        <p:spPr>
          <a:xfrm>
            <a:off x="14173200" y="6858000"/>
            <a:ext cx="914400" cy="3048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DIV10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2" name="Straight Connector 501"/>
          <p:cNvCxnSpPr>
            <a:endCxn id="518" idx="4"/>
          </p:cNvCxnSpPr>
          <p:nvPr/>
        </p:nvCxnSpPr>
        <p:spPr>
          <a:xfrm flipV="1">
            <a:off x="16992600" y="6019799"/>
            <a:ext cx="0" cy="990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Rectangle 502"/>
          <p:cNvSpPr/>
          <p:nvPr/>
        </p:nvSpPr>
        <p:spPr>
          <a:xfrm>
            <a:off x="16383000" y="6857999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4" name="Straight Connector 503"/>
          <p:cNvCxnSpPr/>
          <p:nvPr/>
        </p:nvCxnSpPr>
        <p:spPr>
          <a:xfrm>
            <a:off x="14630400" y="71628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Rectangle 504"/>
          <p:cNvSpPr/>
          <p:nvPr/>
        </p:nvSpPr>
        <p:spPr>
          <a:xfrm>
            <a:off x="14630400" y="72390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sp>
        <p:nvSpPr>
          <p:cNvPr id="506" name="Oval 505"/>
          <p:cNvSpPr/>
          <p:nvPr/>
        </p:nvSpPr>
        <p:spPr>
          <a:xfrm>
            <a:off x="14554200" y="7467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7" name="Straight Connector 506"/>
          <p:cNvCxnSpPr/>
          <p:nvPr/>
        </p:nvCxnSpPr>
        <p:spPr>
          <a:xfrm flipV="1">
            <a:off x="14325600" y="7162800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/>
          <p:cNvCxnSpPr/>
          <p:nvPr/>
        </p:nvCxnSpPr>
        <p:spPr>
          <a:xfrm flipH="1">
            <a:off x="14325600" y="75438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Rectangle 508"/>
          <p:cNvSpPr/>
          <p:nvPr/>
        </p:nvSpPr>
        <p:spPr>
          <a:xfrm>
            <a:off x="14020800" y="754380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d10busy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0" name="Straight Connector 509"/>
          <p:cNvCxnSpPr/>
          <p:nvPr/>
        </p:nvCxnSpPr>
        <p:spPr>
          <a:xfrm>
            <a:off x="13563600" y="2367066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Rectangle 510"/>
          <p:cNvSpPr/>
          <p:nvPr/>
        </p:nvSpPr>
        <p:spPr>
          <a:xfrm>
            <a:off x="14630400" y="76962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cxnSp>
        <p:nvCxnSpPr>
          <p:cNvPr id="513" name="Straight Connector 512"/>
          <p:cNvCxnSpPr>
            <a:stCxn id="506" idx="4"/>
          </p:cNvCxnSpPr>
          <p:nvPr/>
        </p:nvCxnSpPr>
        <p:spPr>
          <a:xfrm>
            <a:off x="14630400" y="76200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/>
          <p:cNvCxnSpPr/>
          <p:nvPr/>
        </p:nvCxnSpPr>
        <p:spPr>
          <a:xfrm flipH="1">
            <a:off x="13563600" y="7924800"/>
            <a:ext cx="1066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/>
          <p:cNvCxnSpPr/>
          <p:nvPr/>
        </p:nvCxnSpPr>
        <p:spPr>
          <a:xfrm flipV="1">
            <a:off x="13563600" y="2362200"/>
            <a:ext cx="0" cy="5562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Oval 515"/>
          <p:cNvSpPr/>
          <p:nvPr/>
        </p:nvSpPr>
        <p:spPr>
          <a:xfrm>
            <a:off x="16916400" y="42672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Oval 516"/>
          <p:cNvSpPr/>
          <p:nvPr/>
        </p:nvSpPr>
        <p:spPr>
          <a:xfrm>
            <a:off x="16916400" y="4800599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Oval 517"/>
          <p:cNvSpPr/>
          <p:nvPr/>
        </p:nvSpPr>
        <p:spPr>
          <a:xfrm>
            <a:off x="16916400" y="5867399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9" name="Straight Connector 518"/>
          <p:cNvCxnSpPr>
            <a:stCxn id="501" idx="3"/>
          </p:cNvCxnSpPr>
          <p:nvPr/>
        </p:nvCxnSpPr>
        <p:spPr>
          <a:xfrm flipV="1">
            <a:off x="15087600" y="7010400"/>
            <a:ext cx="1905000" cy="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/>
          <p:cNvCxnSpPr>
            <a:stCxn id="518" idx="0"/>
            <a:endCxn id="517" idx="4"/>
          </p:cNvCxnSpPr>
          <p:nvPr/>
        </p:nvCxnSpPr>
        <p:spPr>
          <a:xfrm flipV="1">
            <a:off x="16992600" y="4952999"/>
            <a:ext cx="0" cy="914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/>
          <p:cNvCxnSpPr>
            <a:stCxn id="517" idx="0"/>
            <a:endCxn id="516" idx="4"/>
          </p:cNvCxnSpPr>
          <p:nvPr/>
        </p:nvCxnSpPr>
        <p:spPr>
          <a:xfrm flipV="1">
            <a:off x="16992600" y="4419600"/>
            <a:ext cx="0" cy="380999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Rounded Rectangle 521"/>
          <p:cNvSpPr/>
          <p:nvPr/>
        </p:nvSpPr>
        <p:spPr>
          <a:xfrm>
            <a:off x="14173200" y="3124201"/>
            <a:ext cx="914400" cy="3048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24" name="Straight Connector 523"/>
          <p:cNvCxnSpPr/>
          <p:nvPr/>
        </p:nvCxnSpPr>
        <p:spPr>
          <a:xfrm>
            <a:off x="15011398" y="2895601"/>
            <a:ext cx="0" cy="22860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>
            <a:stCxn id="522" idx="3"/>
            <a:endCxn id="529" idx="2"/>
          </p:cNvCxnSpPr>
          <p:nvPr/>
        </p:nvCxnSpPr>
        <p:spPr>
          <a:xfrm flipV="1">
            <a:off x="15087600" y="3276600"/>
            <a:ext cx="1828798" cy="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/>
          <p:cNvCxnSpPr>
            <a:stCxn id="529" idx="0"/>
          </p:cNvCxnSpPr>
          <p:nvPr/>
        </p:nvCxnSpPr>
        <p:spPr>
          <a:xfrm flipV="1">
            <a:off x="16992598" y="2895600"/>
            <a:ext cx="1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/>
          <p:nvPr/>
        </p:nvCxnSpPr>
        <p:spPr>
          <a:xfrm flipH="1">
            <a:off x="15011400" y="2895600"/>
            <a:ext cx="1981200" cy="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Rectangle 527"/>
          <p:cNvSpPr/>
          <p:nvPr/>
        </p:nvSpPr>
        <p:spPr>
          <a:xfrm>
            <a:off x="16382998" y="31242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9" name="Oval 528"/>
          <p:cNvSpPr/>
          <p:nvPr/>
        </p:nvSpPr>
        <p:spPr>
          <a:xfrm>
            <a:off x="16916398" y="32004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1" name="Straight Connector 530"/>
          <p:cNvCxnSpPr/>
          <p:nvPr/>
        </p:nvCxnSpPr>
        <p:spPr>
          <a:xfrm>
            <a:off x="14630400" y="3429002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Rectangle 531"/>
          <p:cNvSpPr/>
          <p:nvPr/>
        </p:nvSpPr>
        <p:spPr>
          <a:xfrm>
            <a:off x="14630400" y="350520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cxnSp>
        <p:nvCxnSpPr>
          <p:cNvPr id="557" name="Straight Connector 556"/>
          <p:cNvCxnSpPr/>
          <p:nvPr/>
        </p:nvCxnSpPr>
        <p:spPr>
          <a:xfrm>
            <a:off x="4267200" y="62484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9" name="Trapezoid 558"/>
          <p:cNvSpPr/>
          <p:nvPr/>
        </p:nvSpPr>
        <p:spPr>
          <a:xfrm rot="5400000">
            <a:off x="3962400" y="61722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560" name="Rectangle 559"/>
          <p:cNvSpPr/>
          <p:nvPr/>
        </p:nvSpPr>
        <p:spPr>
          <a:xfrm>
            <a:off x="4114800" y="6248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61" name="Rectangle 560"/>
          <p:cNvSpPr/>
          <p:nvPr/>
        </p:nvSpPr>
        <p:spPr>
          <a:xfrm>
            <a:off x="4114800" y="6096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562" name="Straight Connector 561"/>
          <p:cNvCxnSpPr/>
          <p:nvPr/>
        </p:nvCxnSpPr>
        <p:spPr>
          <a:xfrm>
            <a:off x="3505200" y="60960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Connector 566"/>
          <p:cNvCxnSpPr/>
          <p:nvPr/>
        </p:nvCxnSpPr>
        <p:spPr>
          <a:xfrm>
            <a:off x="6248400" y="6096000"/>
            <a:ext cx="0" cy="685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/>
          <p:nvPr/>
        </p:nvCxnSpPr>
        <p:spPr>
          <a:xfrm flipH="1">
            <a:off x="3810000" y="6781800"/>
            <a:ext cx="2438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/>
          <p:cNvCxnSpPr/>
          <p:nvPr/>
        </p:nvCxnSpPr>
        <p:spPr>
          <a:xfrm>
            <a:off x="3810000" y="6400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/>
          <p:cNvCxnSpPr/>
          <p:nvPr/>
        </p:nvCxnSpPr>
        <p:spPr>
          <a:xfrm flipV="1">
            <a:off x="3810000" y="6400800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/>
          <p:cNvCxnSpPr/>
          <p:nvPr/>
        </p:nvCxnSpPr>
        <p:spPr>
          <a:xfrm flipV="1">
            <a:off x="4953000" y="6248400"/>
            <a:ext cx="0" cy="1143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Pentagon 577"/>
          <p:cNvSpPr/>
          <p:nvPr/>
        </p:nvSpPr>
        <p:spPr>
          <a:xfrm>
            <a:off x="1371600" y="7315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579" name="Straight Connector 578"/>
          <p:cNvCxnSpPr/>
          <p:nvPr/>
        </p:nvCxnSpPr>
        <p:spPr>
          <a:xfrm flipV="1">
            <a:off x="1676400" y="7315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Rectangle 579"/>
          <p:cNvSpPr/>
          <p:nvPr/>
        </p:nvSpPr>
        <p:spPr>
          <a:xfrm>
            <a:off x="1676400" y="7239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1" name="Rectangle 580"/>
          <p:cNvSpPr/>
          <p:nvPr/>
        </p:nvSpPr>
        <p:spPr>
          <a:xfrm>
            <a:off x="1905000" y="7239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2" name="Straight Connector 581"/>
          <p:cNvCxnSpPr>
            <a:stCxn id="578" idx="3"/>
          </p:cNvCxnSpPr>
          <p:nvPr/>
        </p:nvCxnSpPr>
        <p:spPr>
          <a:xfrm>
            <a:off x="1600200" y="7391400"/>
            <a:ext cx="3352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Connector 584"/>
          <p:cNvCxnSpPr/>
          <p:nvPr/>
        </p:nvCxnSpPr>
        <p:spPr>
          <a:xfrm>
            <a:off x="4191000" y="5334000"/>
            <a:ext cx="0" cy="762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Connector 588"/>
          <p:cNvCxnSpPr/>
          <p:nvPr/>
        </p:nvCxnSpPr>
        <p:spPr>
          <a:xfrm>
            <a:off x="2895600" y="3276600"/>
            <a:ext cx="0" cy="8458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Connector 591"/>
          <p:cNvCxnSpPr/>
          <p:nvPr/>
        </p:nvCxnSpPr>
        <p:spPr>
          <a:xfrm>
            <a:off x="3048000" y="52578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Rectangle 594"/>
          <p:cNvSpPr/>
          <p:nvPr/>
        </p:nvSpPr>
        <p:spPr>
          <a:xfrm>
            <a:off x="3276600" y="48768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MUL10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96" name="Straight Connector 595"/>
          <p:cNvCxnSpPr>
            <a:stCxn id="146" idx="3"/>
          </p:cNvCxnSpPr>
          <p:nvPr/>
        </p:nvCxnSpPr>
        <p:spPr>
          <a:xfrm>
            <a:off x="3429000" y="52578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Rectangle 599"/>
          <p:cNvSpPr/>
          <p:nvPr/>
        </p:nvSpPr>
        <p:spPr>
          <a:xfrm>
            <a:off x="10515600" y="358140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busy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1" name="Straight Connector 600"/>
          <p:cNvCxnSpPr/>
          <p:nvPr/>
        </p:nvCxnSpPr>
        <p:spPr>
          <a:xfrm>
            <a:off x="10972800" y="3657600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Rectangle 601"/>
          <p:cNvSpPr/>
          <p:nvPr/>
        </p:nvSpPr>
        <p:spPr>
          <a:xfrm>
            <a:off x="3276600" y="53340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603" name="Straight Connector 602"/>
          <p:cNvCxnSpPr/>
          <p:nvPr/>
        </p:nvCxnSpPr>
        <p:spPr>
          <a:xfrm>
            <a:off x="3352800" y="50292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Rectangle 605"/>
          <p:cNvSpPr/>
          <p:nvPr/>
        </p:nvSpPr>
        <p:spPr>
          <a:xfrm>
            <a:off x="3276600" y="5638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7" name="Straight Connector 606"/>
          <p:cNvCxnSpPr/>
          <p:nvPr/>
        </p:nvCxnSpPr>
        <p:spPr>
          <a:xfrm>
            <a:off x="3048000" y="3733800"/>
            <a:ext cx="0" cy="7848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Trapezoid 612"/>
          <p:cNvSpPr/>
          <p:nvPr/>
        </p:nvSpPr>
        <p:spPr>
          <a:xfrm rot="5400000">
            <a:off x="4724400" y="47244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614" name="Rectangle 613"/>
          <p:cNvSpPr/>
          <p:nvPr/>
        </p:nvSpPr>
        <p:spPr>
          <a:xfrm>
            <a:off x="4876800" y="4800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15" name="Rectangle 614"/>
          <p:cNvSpPr/>
          <p:nvPr/>
        </p:nvSpPr>
        <p:spPr>
          <a:xfrm>
            <a:off x="4876800" y="4648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616" name="Straight Connector 615"/>
          <p:cNvCxnSpPr/>
          <p:nvPr/>
        </p:nvCxnSpPr>
        <p:spPr>
          <a:xfrm>
            <a:off x="5029200" y="4800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 flipV="1">
            <a:off x="4953000" y="4953000"/>
            <a:ext cx="0" cy="990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>
            <a:off x="5943600" y="4800600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Connector 621"/>
          <p:cNvCxnSpPr/>
          <p:nvPr/>
        </p:nvCxnSpPr>
        <p:spPr>
          <a:xfrm flipH="1">
            <a:off x="4572000" y="52578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Straight Connector 622"/>
          <p:cNvCxnSpPr/>
          <p:nvPr/>
        </p:nvCxnSpPr>
        <p:spPr>
          <a:xfrm>
            <a:off x="4572000" y="4953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Straight Connector 623"/>
          <p:cNvCxnSpPr/>
          <p:nvPr/>
        </p:nvCxnSpPr>
        <p:spPr>
          <a:xfrm flipV="1">
            <a:off x="4572000" y="49530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Pentagon 626"/>
          <p:cNvSpPr/>
          <p:nvPr/>
        </p:nvSpPr>
        <p:spPr>
          <a:xfrm>
            <a:off x="1371600" y="4572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28" name="Straight Connector 627"/>
          <p:cNvCxnSpPr/>
          <p:nvPr/>
        </p:nvCxnSpPr>
        <p:spPr>
          <a:xfrm flipV="1">
            <a:off x="1676400" y="4572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ectangle 628"/>
          <p:cNvSpPr/>
          <p:nvPr/>
        </p:nvSpPr>
        <p:spPr>
          <a:xfrm>
            <a:off x="1676400" y="4495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0" name="Rectangle 629"/>
          <p:cNvSpPr/>
          <p:nvPr/>
        </p:nvSpPr>
        <p:spPr>
          <a:xfrm>
            <a:off x="1905000" y="449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31" name="Straight Connector 630"/>
          <p:cNvCxnSpPr>
            <a:stCxn id="627" idx="3"/>
          </p:cNvCxnSpPr>
          <p:nvPr/>
        </p:nvCxnSpPr>
        <p:spPr>
          <a:xfrm>
            <a:off x="1600200" y="4648200"/>
            <a:ext cx="3276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2" name="Rectangle 631"/>
          <p:cNvSpPr/>
          <p:nvPr/>
        </p:nvSpPr>
        <p:spPr>
          <a:xfrm>
            <a:off x="1828800" y="2209800"/>
            <a:ext cx="609599" cy="19812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</a:p>
        </p:txBody>
      </p:sp>
      <p:cxnSp>
        <p:nvCxnSpPr>
          <p:cNvPr id="634" name="Straight Connector 633"/>
          <p:cNvCxnSpPr/>
          <p:nvPr/>
        </p:nvCxnSpPr>
        <p:spPr>
          <a:xfrm flipV="1">
            <a:off x="6248400" y="3276600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Connector 635"/>
          <p:cNvCxnSpPr>
            <a:stCxn id="654" idx="1"/>
          </p:cNvCxnSpPr>
          <p:nvPr/>
        </p:nvCxnSpPr>
        <p:spPr>
          <a:xfrm flipH="1">
            <a:off x="2438400" y="3733800"/>
            <a:ext cx="6096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traight Connector 639"/>
          <p:cNvCxnSpPr/>
          <p:nvPr/>
        </p:nvCxnSpPr>
        <p:spPr>
          <a:xfrm>
            <a:off x="2438400" y="3276600"/>
            <a:ext cx="2895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2514600" y="3200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" name="Rectangle 643"/>
          <p:cNvSpPr/>
          <p:nvPr/>
        </p:nvSpPr>
        <p:spPr>
          <a:xfrm>
            <a:off x="2514600" y="3124200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5" name="Rectangle 644"/>
          <p:cNvSpPr/>
          <p:nvPr/>
        </p:nvSpPr>
        <p:spPr>
          <a:xfrm>
            <a:off x="2743200" y="31242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state_next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0" name="Straight Connector 649"/>
          <p:cNvCxnSpPr/>
          <p:nvPr/>
        </p:nvCxnSpPr>
        <p:spPr>
          <a:xfrm flipV="1">
            <a:off x="4953000" y="4038600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Connector 651"/>
          <p:cNvCxnSpPr/>
          <p:nvPr/>
        </p:nvCxnSpPr>
        <p:spPr>
          <a:xfrm flipH="1">
            <a:off x="2438400" y="4038600"/>
            <a:ext cx="2514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Rectangle 653"/>
          <p:cNvSpPr/>
          <p:nvPr/>
        </p:nvSpPr>
        <p:spPr>
          <a:xfrm>
            <a:off x="8534400" y="36576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655" name="Straight Connector 654"/>
          <p:cNvCxnSpPr/>
          <p:nvPr/>
        </p:nvCxnSpPr>
        <p:spPr>
          <a:xfrm>
            <a:off x="8686800" y="3733801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Connector 656"/>
          <p:cNvCxnSpPr>
            <a:endCxn id="654" idx="0"/>
          </p:cNvCxnSpPr>
          <p:nvPr/>
        </p:nvCxnSpPr>
        <p:spPr>
          <a:xfrm>
            <a:off x="8610600" y="34290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Rectangle 660"/>
          <p:cNvSpPr/>
          <p:nvPr/>
        </p:nvSpPr>
        <p:spPr>
          <a:xfrm>
            <a:off x="8610600" y="335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69" name="Straight Connector 668"/>
          <p:cNvCxnSpPr/>
          <p:nvPr/>
        </p:nvCxnSpPr>
        <p:spPr>
          <a:xfrm>
            <a:off x="7162800" y="4953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Straight Connector 671"/>
          <p:cNvCxnSpPr/>
          <p:nvPr/>
        </p:nvCxnSpPr>
        <p:spPr>
          <a:xfrm flipV="1">
            <a:off x="7162800" y="4953000"/>
            <a:ext cx="0" cy="1143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Connector 674"/>
          <p:cNvCxnSpPr/>
          <p:nvPr/>
        </p:nvCxnSpPr>
        <p:spPr>
          <a:xfrm flipH="1">
            <a:off x="2438400" y="3886200"/>
            <a:ext cx="563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Connector 676"/>
          <p:cNvCxnSpPr>
            <a:stCxn id="249" idx="2"/>
          </p:cNvCxnSpPr>
          <p:nvPr/>
        </p:nvCxnSpPr>
        <p:spPr>
          <a:xfrm>
            <a:off x="7772400" y="4876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Connector 678"/>
          <p:cNvCxnSpPr/>
          <p:nvPr/>
        </p:nvCxnSpPr>
        <p:spPr>
          <a:xfrm flipV="1">
            <a:off x="8077200" y="3886200"/>
            <a:ext cx="0" cy="990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Connector 681"/>
          <p:cNvCxnSpPr/>
          <p:nvPr/>
        </p:nvCxnSpPr>
        <p:spPr>
          <a:xfrm flipV="1">
            <a:off x="7848600" y="4800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Rectangle 682"/>
          <p:cNvSpPr/>
          <p:nvPr/>
        </p:nvSpPr>
        <p:spPr>
          <a:xfrm>
            <a:off x="7848600" y="4724400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4" name="Rectangle 683"/>
          <p:cNvSpPr/>
          <p:nvPr/>
        </p:nvSpPr>
        <p:spPr>
          <a:xfrm>
            <a:off x="8001000" y="48768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end10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88" name="Straight Connector 687"/>
          <p:cNvCxnSpPr/>
          <p:nvPr/>
        </p:nvCxnSpPr>
        <p:spPr>
          <a:xfrm flipV="1">
            <a:off x="6629400" y="4800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Connector 689"/>
          <p:cNvCxnSpPr/>
          <p:nvPr/>
        </p:nvCxnSpPr>
        <p:spPr>
          <a:xfrm flipV="1">
            <a:off x="6629400" y="48768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Connector 691"/>
          <p:cNvCxnSpPr/>
          <p:nvPr/>
        </p:nvCxnSpPr>
        <p:spPr>
          <a:xfrm>
            <a:off x="6324600" y="5029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Rectangle 693"/>
          <p:cNvSpPr/>
          <p:nvPr/>
        </p:nvSpPr>
        <p:spPr>
          <a:xfrm>
            <a:off x="6172200" y="50292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6’d0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95" name="Straight Connector 694"/>
          <p:cNvCxnSpPr/>
          <p:nvPr/>
        </p:nvCxnSpPr>
        <p:spPr>
          <a:xfrm flipV="1">
            <a:off x="11049000" y="3581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Rectangle 695"/>
          <p:cNvSpPr/>
          <p:nvPr/>
        </p:nvSpPr>
        <p:spPr>
          <a:xfrm>
            <a:off x="11049000" y="3505200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7" name="Rectangle 696"/>
          <p:cNvSpPr/>
          <p:nvPr/>
        </p:nvSpPr>
        <p:spPr>
          <a:xfrm>
            <a:off x="11277600" y="35052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mbusy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98" name="Straight Connector 697"/>
          <p:cNvCxnSpPr/>
          <p:nvPr/>
        </p:nvCxnSpPr>
        <p:spPr>
          <a:xfrm flipH="1">
            <a:off x="2438400" y="2667000"/>
            <a:ext cx="9753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Connector 699"/>
          <p:cNvCxnSpPr/>
          <p:nvPr/>
        </p:nvCxnSpPr>
        <p:spPr>
          <a:xfrm flipV="1">
            <a:off x="12192000" y="2667000"/>
            <a:ext cx="0" cy="990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9601200" y="8077191"/>
            <a:ext cx="1371600" cy="1524009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9601200" y="8381996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9601200" y="88392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9601200" y="929640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0" name="Straight Connector 279"/>
          <p:cNvCxnSpPr/>
          <p:nvPr/>
        </p:nvCxnSpPr>
        <p:spPr>
          <a:xfrm flipH="1" flipV="1">
            <a:off x="9601207" y="9372601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>
            <a:off x="9601207" y="9448800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9601200" y="7467591"/>
            <a:ext cx="457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 .BW_CNT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BW_DEND (64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BW_DSOR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(64) )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i_div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10515600" y="9296398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9601200" y="906780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7" name="Rectangle 286"/>
          <p:cNvSpPr/>
          <p:nvPr/>
        </p:nvSpPr>
        <p:spPr>
          <a:xfrm>
            <a:off x="9601200" y="861059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DIVISOR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10515600" y="838200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BUSY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1" name="Rectangle 290"/>
          <p:cNvSpPr/>
          <p:nvPr/>
        </p:nvSpPr>
        <p:spPr>
          <a:xfrm>
            <a:off x="10515600" y="90678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2" name="Straight Connector 291"/>
          <p:cNvCxnSpPr/>
          <p:nvPr/>
        </p:nvCxnSpPr>
        <p:spPr>
          <a:xfrm>
            <a:off x="7010400" y="4800600"/>
            <a:ext cx="0" cy="3886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7010400" y="8686800"/>
            <a:ext cx="2590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 flipV="1">
            <a:off x="3505200" y="6096000"/>
            <a:ext cx="0" cy="990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9296400" y="8458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9296400" y="7086600"/>
            <a:ext cx="0" cy="1371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>
            <a:stCxn id="156" idx="3"/>
          </p:cNvCxnSpPr>
          <p:nvPr/>
        </p:nvCxnSpPr>
        <p:spPr>
          <a:xfrm>
            <a:off x="3886200" y="5334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>
            <a:off x="2895600" y="5410200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3352800" y="54864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>
            <a:stCxn id="602" idx="3"/>
          </p:cNvCxnSpPr>
          <p:nvPr/>
        </p:nvCxnSpPr>
        <p:spPr>
          <a:xfrm>
            <a:off x="3429000" y="54102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ectangle 362"/>
          <p:cNvSpPr/>
          <p:nvPr/>
        </p:nvSpPr>
        <p:spPr>
          <a:xfrm>
            <a:off x="3276600" y="87630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364" name="Flowchart: Delay 363"/>
          <p:cNvSpPr/>
          <p:nvPr/>
        </p:nvSpPr>
        <p:spPr>
          <a:xfrm>
            <a:off x="3581400" y="8763000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65" name="Straight Connector 364"/>
          <p:cNvCxnSpPr/>
          <p:nvPr/>
        </p:nvCxnSpPr>
        <p:spPr>
          <a:xfrm>
            <a:off x="3048000" y="88392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Rectangle 365"/>
          <p:cNvSpPr/>
          <p:nvPr/>
        </p:nvSpPr>
        <p:spPr>
          <a:xfrm>
            <a:off x="3276600" y="84582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MUL10_LAST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7" name="Straight Connector 366"/>
          <p:cNvCxnSpPr>
            <a:stCxn id="363" idx="3"/>
          </p:cNvCxnSpPr>
          <p:nvPr/>
        </p:nvCxnSpPr>
        <p:spPr>
          <a:xfrm>
            <a:off x="3429000" y="88392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Rectangle 367"/>
          <p:cNvSpPr/>
          <p:nvPr/>
        </p:nvSpPr>
        <p:spPr>
          <a:xfrm>
            <a:off x="3276600" y="89154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369" name="Straight Connector 368"/>
          <p:cNvCxnSpPr/>
          <p:nvPr/>
        </p:nvCxnSpPr>
        <p:spPr>
          <a:xfrm>
            <a:off x="3352800" y="86106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Rectangle 369"/>
          <p:cNvSpPr/>
          <p:nvPr/>
        </p:nvSpPr>
        <p:spPr>
          <a:xfrm>
            <a:off x="3276600" y="922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>
            <a:off x="2895600" y="8991600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 flipV="1">
            <a:off x="3352800" y="90678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>
            <a:stCxn id="368" idx="3"/>
          </p:cNvCxnSpPr>
          <p:nvPr/>
        </p:nvCxnSpPr>
        <p:spPr>
          <a:xfrm>
            <a:off x="3429000" y="89916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>
            <a:off x="3886200" y="8915400"/>
            <a:ext cx="5715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Rectangle 387"/>
          <p:cNvSpPr/>
          <p:nvPr/>
        </p:nvSpPr>
        <p:spPr>
          <a:xfrm>
            <a:off x="9601200" y="10820391"/>
            <a:ext cx="1371600" cy="1524009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9601200" y="11125196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0" name="Rectangle 389"/>
          <p:cNvSpPr/>
          <p:nvPr/>
        </p:nvSpPr>
        <p:spPr>
          <a:xfrm>
            <a:off x="9601200" y="115824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1" name="Rectangle 390"/>
          <p:cNvSpPr/>
          <p:nvPr/>
        </p:nvSpPr>
        <p:spPr>
          <a:xfrm>
            <a:off x="9601200" y="1203960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2" name="Straight Connector 391"/>
          <p:cNvCxnSpPr/>
          <p:nvPr/>
        </p:nvCxnSpPr>
        <p:spPr>
          <a:xfrm flipH="1" flipV="1">
            <a:off x="9601207" y="12115801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 flipH="1">
            <a:off x="9601207" y="12192000"/>
            <a:ext cx="76201" cy="76201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Rectangle 393"/>
          <p:cNvSpPr/>
          <p:nvPr/>
        </p:nvSpPr>
        <p:spPr>
          <a:xfrm>
            <a:off x="9601200" y="10210791"/>
            <a:ext cx="457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 .BW_CNT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sz="9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BW_DEND (7)</a:t>
            </a:r>
            <a:endParaRPr lang="en-US" sz="9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BW_DSOR (4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i_div10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10515600" y="12039598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6" name="Rectangle 395"/>
          <p:cNvSpPr/>
          <p:nvPr/>
        </p:nvSpPr>
        <p:spPr>
          <a:xfrm>
            <a:off x="9601200" y="1181100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7" name="Rectangle 396"/>
          <p:cNvSpPr/>
          <p:nvPr/>
        </p:nvSpPr>
        <p:spPr>
          <a:xfrm>
            <a:off x="9601200" y="11353792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DIVISOR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8" name="Rectangle 397"/>
          <p:cNvSpPr/>
          <p:nvPr/>
        </p:nvSpPr>
        <p:spPr>
          <a:xfrm>
            <a:off x="10515600" y="11125201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BUSY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9" name="Rectangle 398"/>
          <p:cNvSpPr/>
          <p:nvPr/>
        </p:nvSpPr>
        <p:spPr>
          <a:xfrm>
            <a:off x="10515600" y="118110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0" name="Straight Connector 399"/>
          <p:cNvCxnSpPr/>
          <p:nvPr/>
        </p:nvCxnSpPr>
        <p:spPr>
          <a:xfrm flipH="1">
            <a:off x="2438400" y="2514600"/>
            <a:ext cx="10363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>
            <a:off x="10972800" y="83820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 flipV="1">
            <a:off x="12801600" y="2514600"/>
            <a:ext cx="0" cy="5867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>
          <a:xfrm flipV="1">
            <a:off x="11049000" y="8305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Rectangle 403"/>
          <p:cNvSpPr/>
          <p:nvPr/>
        </p:nvSpPr>
        <p:spPr>
          <a:xfrm>
            <a:off x="11049000" y="8229600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11277600" y="82296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busy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6" name="Straight Connector 405"/>
          <p:cNvCxnSpPr/>
          <p:nvPr/>
        </p:nvCxnSpPr>
        <p:spPr>
          <a:xfrm flipH="1">
            <a:off x="2438400" y="2362200"/>
            <a:ext cx="10515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/>
          <p:nvPr/>
        </p:nvCxnSpPr>
        <p:spPr>
          <a:xfrm flipV="1">
            <a:off x="12954000" y="2362200"/>
            <a:ext cx="0" cy="8839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/>
          <p:cNvCxnSpPr/>
          <p:nvPr/>
        </p:nvCxnSpPr>
        <p:spPr>
          <a:xfrm>
            <a:off x="10972800" y="11201400"/>
            <a:ext cx="1981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/>
          <p:cNvCxnSpPr/>
          <p:nvPr/>
        </p:nvCxnSpPr>
        <p:spPr>
          <a:xfrm flipV="1">
            <a:off x="11049000" y="11125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Rectangle 409"/>
          <p:cNvSpPr/>
          <p:nvPr/>
        </p:nvSpPr>
        <p:spPr>
          <a:xfrm>
            <a:off x="11049000" y="11049000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1" name="Rectangle 410"/>
          <p:cNvSpPr/>
          <p:nvPr/>
        </p:nvSpPr>
        <p:spPr>
          <a:xfrm>
            <a:off x="11277600" y="110490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d10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busy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12" name="Straight Connector 411"/>
          <p:cNvCxnSpPr/>
          <p:nvPr/>
        </p:nvCxnSpPr>
        <p:spPr>
          <a:xfrm>
            <a:off x="10972800" y="91440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 flipV="1">
            <a:off x="11506200" y="9067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>
            <a:off x="11506200" y="9067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Rectangle 417"/>
          <p:cNvSpPr/>
          <p:nvPr/>
        </p:nvSpPr>
        <p:spPr>
          <a:xfrm>
            <a:off x="3276600" y="115062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419" name="Flowchart: Delay 418"/>
          <p:cNvSpPr/>
          <p:nvPr/>
        </p:nvSpPr>
        <p:spPr>
          <a:xfrm>
            <a:off x="3581400" y="11506200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20" name="Straight Connector 419"/>
          <p:cNvCxnSpPr/>
          <p:nvPr/>
        </p:nvCxnSpPr>
        <p:spPr>
          <a:xfrm>
            <a:off x="3048000" y="115824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Rectangle 420"/>
          <p:cNvSpPr/>
          <p:nvPr/>
        </p:nvSpPr>
        <p:spPr>
          <a:xfrm>
            <a:off x="3276600" y="112014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2" name="Straight Connector 421"/>
          <p:cNvCxnSpPr>
            <a:stCxn id="418" idx="3"/>
          </p:cNvCxnSpPr>
          <p:nvPr/>
        </p:nvCxnSpPr>
        <p:spPr>
          <a:xfrm>
            <a:off x="3429000" y="115824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/>
          <p:cNvSpPr/>
          <p:nvPr/>
        </p:nvSpPr>
        <p:spPr>
          <a:xfrm>
            <a:off x="3276600" y="116586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424" name="Straight Connector 423"/>
          <p:cNvCxnSpPr/>
          <p:nvPr/>
        </p:nvCxnSpPr>
        <p:spPr>
          <a:xfrm>
            <a:off x="3352800" y="113538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Rectangle 424"/>
          <p:cNvSpPr/>
          <p:nvPr/>
        </p:nvSpPr>
        <p:spPr>
          <a:xfrm>
            <a:off x="3276600" y="1196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DIV10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6" name="Straight Connector 425"/>
          <p:cNvCxnSpPr/>
          <p:nvPr/>
        </p:nvCxnSpPr>
        <p:spPr>
          <a:xfrm>
            <a:off x="2895600" y="11734800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3352800" y="118110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>
            <a:stCxn id="423" idx="3"/>
          </p:cNvCxnSpPr>
          <p:nvPr/>
        </p:nvCxnSpPr>
        <p:spPr>
          <a:xfrm>
            <a:off x="3429000" y="117348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886200" y="11658600"/>
            <a:ext cx="5715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>
            <a:off x="9296400" y="11430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Rectangle 434"/>
          <p:cNvSpPr/>
          <p:nvPr/>
        </p:nvSpPr>
        <p:spPr>
          <a:xfrm>
            <a:off x="8991600" y="112776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4’d10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6" name="Straight Connector 435"/>
          <p:cNvCxnSpPr/>
          <p:nvPr/>
        </p:nvCxnSpPr>
        <p:spPr>
          <a:xfrm>
            <a:off x="8229600" y="112014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10972800" y="93726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>
            <a:off x="11582400" y="9372600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 flipH="1">
            <a:off x="8229600" y="9906000"/>
            <a:ext cx="3352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>
            <a:off x="8229600" y="9906000"/>
            <a:ext cx="0" cy="1295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 flipV="1">
            <a:off x="8382000" y="11125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/>
          <p:cNvCxnSpPr/>
          <p:nvPr/>
        </p:nvCxnSpPr>
        <p:spPr>
          <a:xfrm flipV="1">
            <a:off x="8458200" y="109728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/>
          <p:cNvCxnSpPr/>
          <p:nvPr/>
        </p:nvCxnSpPr>
        <p:spPr>
          <a:xfrm>
            <a:off x="8458200" y="10972800"/>
            <a:ext cx="533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 flipV="1">
            <a:off x="8915400" y="10896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/>
          <p:cNvCxnSpPr/>
          <p:nvPr/>
        </p:nvCxnSpPr>
        <p:spPr>
          <a:xfrm>
            <a:off x="8915400" y="10896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/>
          <p:cNvCxnSpPr/>
          <p:nvPr/>
        </p:nvCxnSpPr>
        <p:spPr>
          <a:xfrm flipV="1">
            <a:off x="8610600" y="11125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Rectangle 478"/>
          <p:cNvSpPr/>
          <p:nvPr/>
        </p:nvSpPr>
        <p:spPr>
          <a:xfrm>
            <a:off x="8610600" y="11049000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2" name="Straight Connector 511"/>
          <p:cNvCxnSpPr/>
          <p:nvPr/>
        </p:nvCxnSpPr>
        <p:spPr>
          <a:xfrm flipV="1">
            <a:off x="8610600" y="10896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Rectangle 522"/>
          <p:cNvSpPr/>
          <p:nvPr/>
        </p:nvSpPr>
        <p:spPr>
          <a:xfrm>
            <a:off x="8610600" y="10820400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30" name="Straight Connector 529"/>
          <p:cNvCxnSpPr/>
          <p:nvPr/>
        </p:nvCxnSpPr>
        <p:spPr>
          <a:xfrm flipV="1">
            <a:off x="11049000" y="9296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Rectangle 532"/>
          <p:cNvSpPr/>
          <p:nvPr/>
        </p:nvSpPr>
        <p:spPr>
          <a:xfrm>
            <a:off x="11049000" y="9220200"/>
            <a:ext cx="152400" cy="7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4" name="Rectangle 533"/>
          <p:cNvSpPr/>
          <p:nvPr/>
        </p:nvSpPr>
        <p:spPr>
          <a:xfrm>
            <a:off x="11277600" y="9220200"/>
            <a:ext cx="457200" cy="15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9482</TotalTime>
  <Words>201</Words>
  <Application>Microsoft Office PowerPoint</Application>
  <PresentationFormat>Custom</PresentationFormat>
  <Paragraphs>140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675</cp:revision>
  <cp:lastPrinted>2015-08-18T05:01:17Z</cp:lastPrinted>
  <dcterms:created xsi:type="dcterms:W3CDTF">2015-02-20T08:15:49Z</dcterms:created>
  <dcterms:modified xsi:type="dcterms:W3CDTF">2017-10-05T07:45:12Z</dcterms:modified>
</cp:coreProperties>
</file>