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9" r:id="rId1"/>
  </p:sldMasterIdLst>
  <p:notesMasterIdLst>
    <p:notesMasterId r:id="rId3"/>
  </p:notesMasterIdLst>
  <p:sldIdLst>
    <p:sldId id="262" r:id="rId2"/>
  </p:sldIdLst>
  <p:sldSz cx="31089600" cy="21031200"/>
  <p:notesSz cx="6797675" cy="9926638"/>
  <p:defaultTextStyle>
    <a:defPPr>
      <a:defRPr lang="en-US"/>
    </a:defPPr>
    <a:lvl1pPr marL="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 varScale="1">
        <p:scale>
          <a:sx n="43" d="100"/>
          <a:sy n="43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241425"/>
            <a:ext cx="49530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241425"/>
            <a:ext cx="49530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441913"/>
            <a:ext cx="26426160" cy="7321973"/>
          </a:xfrm>
        </p:spPr>
        <p:txBody>
          <a:bodyPr anchor="b"/>
          <a:lstStyle>
            <a:lvl1pPr algn="ctr">
              <a:defRPr sz="1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1046250"/>
            <a:ext cx="23317200" cy="5077670"/>
          </a:xfrm>
        </p:spPr>
        <p:txBody>
          <a:bodyPr/>
          <a:lstStyle>
            <a:lvl1pPr marL="0" indent="0" algn="ctr">
              <a:buNone/>
              <a:defRPr sz="7360"/>
            </a:lvl1pPr>
            <a:lvl2pPr marL="1402095" indent="0" algn="ctr">
              <a:buNone/>
              <a:defRPr sz="6133"/>
            </a:lvl2pPr>
            <a:lvl3pPr marL="2804190" indent="0" algn="ctr">
              <a:buNone/>
              <a:defRPr sz="5520"/>
            </a:lvl3pPr>
            <a:lvl4pPr marL="4206286" indent="0" algn="ctr">
              <a:buNone/>
              <a:defRPr sz="4907"/>
            </a:lvl4pPr>
            <a:lvl5pPr marL="5608381" indent="0" algn="ctr">
              <a:buNone/>
              <a:defRPr sz="4907"/>
            </a:lvl5pPr>
            <a:lvl6pPr marL="7010476" indent="0" algn="ctr">
              <a:buNone/>
              <a:defRPr sz="4907"/>
            </a:lvl6pPr>
            <a:lvl7pPr marL="8412571" indent="0" algn="ctr">
              <a:buNone/>
              <a:defRPr sz="4907"/>
            </a:lvl7pPr>
            <a:lvl8pPr marL="9814667" indent="0" algn="ctr">
              <a:buNone/>
              <a:defRPr sz="4907"/>
            </a:lvl8pPr>
            <a:lvl9pPr marL="11216762" indent="0" algn="ctr">
              <a:buNone/>
              <a:defRPr sz="49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119717"/>
            <a:ext cx="6703695" cy="17822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119717"/>
            <a:ext cx="19722465" cy="17822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3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243201"/>
            <a:ext cx="26814780" cy="8748393"/>
          </a:xfrm>
        </p:spPr>
        <p:txBody>
          <a:bodyPr anchor="b"/>
          <a:lstStyle>
            <a:lvl1pPr>
              <a:defRPr sz="1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4074358"/>
            <a:ext cx="26814780" cy="4600573"/>
          </a:xfrm>
        </p:spPr>
        <p:txBody>
          <a:bodyPr/>
          <a:lstStyle>
            <a:lvl1pPr marL="0" indent="0">
              <a:buNone/>
              <a:defRPr sz="7360">
                <a:solidFill>
                  <a:schemeClr val="tx1"/>
                </a:solidFill>
              </a:defRPr>
            </a:lvl1pPr>
            <a:lvl2pPr marL="1402095" indent="0">
              <a:buNone/>
              <a:defRPr sz="6133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5598583"/>
            <a:ext cx="13213080" cy="1334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5598583"/>
            <a:ext cx="13213080" cy="1334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119721"/>
            <a:ext cx="26814780" cy="4065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155567"/>
            <a:ext cx="13152356" cy="2526663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7682230"/>
            <a:ext cx="13152356" cy="11299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155567"/>
            <a:ext cx="13217129" cy="2526663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7682230"/>
            <a:ext cx="13217129" cy="11299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402080"/>
            <a:ext cx="10027205" cy="490728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028108"/>
            <a:ext cx="15739110" cy="14945783"/>
          </a:xfrm>
        </p:spPr>
        <p:txBody>
          <a:bodyPr/>
          <a:lstStyle>
            <a:lvl1pPr>
              <a:defRPr sz="9813"/>
            </a:lvl1pPr>
            <a:lvl2pPr>
              <a:defRPr sz="8587"/>
            </a:lvl2pPr>
            <a:lvl3pPr>
              <a:defRPr sz="7360"/>
            </a:lvl3pPr>
            <a:lvl4pPr>
              <a:defRPr sz="6133"/>
            </a:lvl4pPr>
            <a:lvl5pPr>
              <a:defRPr sz="6133"/>
            </a:lvl5pPr>
            <a:lvl6pPr>
              <a:defRPr sz="6133"/>
            </a:lvl6pPr>
            <a:lvl7pPr>
              <a:defRPr sz="6133"/>
            </a:lvl7pPr>
            <a:lvl8pPr>
              <a:defRPr sz="6133"/>
            </a:lvl8pPr>
            <a:lvl9pPr>
              <a:defRPr sz="6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6309360"/>
            <a:ext cx="10027205" cy="1168887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402080"/>
            <a:ext cx="10027205" cy="490728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028108"/>
            <a:ext cx="15739110" cy="14945783"/>
          </a:xfrm>
        </p:spPr>
        <p:txBody>
          <a:bodyPr anchor="t"/>
          <a:lstStyle>
            <a:lvl1pPr marL="0" indent="0">
              <a:buNone/>
              <a:defRPr sz="9813"/>
            </a:lvl1pPr>
            <a:lvl2pPr marL="1402095" indent="0">
              <a:buNone/>
              <a:defRPr sz="8587"/>
            </a:lvl2pPr>
            <a:lvl3pPr marL="2804190" indent="0">
              <a:buNone/>
              <a:defRPr sz="7360"/>
            </a:lvl3pPr>
            <a:lvl4pPr marL="4206286" indent="0">
              <a:buNone/>
              <a:defRPr sz="6133"/>
            </a:lvl4pPr>
            <a:lvl5pPr marL="5608381" indent="0">
              <a:buNone/>
              <a:defRPr sz="6133"/>
            </a:lvl5pPr>
            <a:lvl6pPr marL="7010476" indent="0">
              <a:buNone/>
              <a:defRPr sz="6133"/>
            </a:lvl6pPr>
            <a:lvl7pPr marL="8412571" indent="0">
              <a:buNone/>
              <a:defRPr sz="6133"/>
            </a:lvl7pPr>
            <a:lvl8pPr marL="9814667" indent="0">
              <a:buNone/>
              <a:defRPr sz="6133"/>
            </a:lvl8pPr>
            <a:lvl9pPr marL="11216762" indent="0">
              <a:buNone/>
              <a:defRPr sz="6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6309360"/>
            <a:ext cx="10027205" cy="1168887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119721"/>
            <a:ext cx="2681478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5598583"/>
            <a:ext cx="2681478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19492811"/>
            <a:ext cx="699516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19492811"/>
            <a:ext cx="1049274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19492811"/>
            <a:ext cx="699516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xStyles>
    <p:titleStyle>
      <a:lvl1pPr algn="l" defTabSz="2804190" rtl="0" eaLnBrk="1" latinLnBrk="0" hangingPunct="1">
        <a:lnSpc>
          <a:spcPct val="90000"/>
        </a:lnSpc>
        <a:spcBef>
          <a:spcPct val="0"/>
        </a:spcBef>
        <a:buNone/>
        <a:defRPr sz="13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048" indent="-701048" algn="l" defTabSz="2804190" rtl="0" eaLnBrk="1" latinLnBrk="0" hangingPunct="1">
        <a:lnSpc>
          <a:spcPct val="90000"/>
        </a:lnSpc>
        <a:spcBef>
          <a:spcPts val="3067"/>
        </a:spcBef>
        <a:buFont typeface="Arial" panose="020B0604020202020204" pitchFamily="34" charset="0"/>
        <a:buChar char="•"/>
        <a:defRPr sz="8587" kern="1200">
          <a:solidFill>
            <a:schemeClr val="tx1"/>
          </a:solidFill>
          <a:latin typeface="+mn-lt"/>
          <a:ea typeface="+mn-ea"/>
          <a:cs typeface="+mn-cs"/>
        </a:defRPr>
      </a:lvl1pPr>
      <a:lvl2pPr marL="210314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2pPr>
      <a:lvl3pPr marL="3505238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6133" kern="1200">
          <a:solidFill>
            <a:schemeClr val="tx1"/>
          </a:solidFill>
          <a:latin typeface="+mn-lt"/>
          <a:ea typeface="+mn-ea"/>
          <a:cs typeface="+mn-cs"/>
        </a:defRPr>
      </a:lvl3pPr>
      <a:lvl4pPr marL="490733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630942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71152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911361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1051571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917810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1pPr>
      <a:lvl2pPr marL="1402095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80419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3pPr>
      <a:lvl4pPr marL="420628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560838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01047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841257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9814667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6762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029200" y="3657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3962400" y="9525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2672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3962401" y="944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8" name="Pentagon 637"/>
          <p:cNvSpPr/>
          <p:nvPr/>
        </p:nvSpPr>
        <p:spPr>
          <a:xfrm>
            <a:off x="3657600" y="9525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9" name="Straight Connector 638"/>
          <p:cNvCxnSpPr>
            <a:stCxn id="638" idx="3"/>
          </p:cNvCxnSpPr>
          <p:nvPr/>
        </p:nvCxnSpPr>
        <p:spPr>
          <a:xfrm>
            <a:off x="3886200" y="9601200"/>
            <a:ext cx="11049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>
            <a:off x="14935200" y="7543800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0515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05156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05156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0515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7536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753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97536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97536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753600" y="59436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97536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9753600" y="754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108966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896600" y="754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753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753600" y="563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BW(32))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05156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7724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772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0104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010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0104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010400" y="5943600"/>
            <a:ext cx="1219200" cy="1828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7010400" y="6858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7010400" y="6934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010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772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32588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3258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258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2496800" y="59436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24968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24968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2496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24968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2496800" y="754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72212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6459200" y="59436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64592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64592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64592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99644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9964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9964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9964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9202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9202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9202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92024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9202400" y="59436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92024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19202400" y="754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203454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0345400" y="754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92024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9202400" y="563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BW(32))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99644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2707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19456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19456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1945600" y="5943600"/>
            <a:ext cx="1219200" cy="2133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219456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21945600" y="754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1945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19456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19456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1945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27076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2707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54508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4688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46888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4688800" y="5943600"/>
            <a:ext cx="1219200" cy="2743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24688800" y="807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246888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46888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46888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46888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4688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46888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4688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0" name="Straight Connector 229"/>
          <p:cNvCxnSpPr/>
          <p:nvPr/>
        </p:nvCxnSpPr>
        <p:spPr>
          <a:xfrm flipV="1">
            <a:off x="14401800" y="6476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4401801" y="6400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5" name="Pentagon 244"/>
          <p:cNvSpPr/>
          <p:nvPr/>
        </p:nvSpPr>
        <p:spPr>
          <a:xfrm>
            <a:off x="14630400" y="64769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8" name="Straight Connector 247"/>
          <p:cNvCxnSpPr>
            <a:stCxn id="173" idx="3"/>
            <a:endCxn id="245" idx="1"/>
          </p:cNvCxnSpPr>
          <p:nvPr/>
        </p:nvCxnSpPr>
        <p:spPr>
          <a:xfrm flipV="1">
            <a:off x="13716000" y="6553196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3868400" y="64007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50" name="Pentagon 249"/>
          <p:cNvSpPr/>
          <p:nvPr/>
        </p:nvSpPr>
        <p:spPr>
          <a:xfrm>
            <a:off x="15316200" y="647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15544800" y="6553200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5621000" y="6477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621001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15849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772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 flipV="1">
            <a:off x="8229600" y="6553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8229600" y="68580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154" idx="3"/>
          </p:cNvCxnSpPr>
          <p:nvPr/>
        </p:nvCxnSpPr>
        <p:spPr>
          <a:xfrm flipH="1" flipV="1">
            <a:off x="8229600" y="71628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10972800" y="6553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109728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11252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4" name="Straight Connector 263"/>
          <p:cNvCxnSpPr/>
          <p:nvPr/>
        </p:nvCxnSpPr>
        <p:spPr>
          <a:xfrm>
            <a:off x="10972800" y="685800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11201400" y="6781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1201400" y="678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7678400" y="6553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8381999" y="6477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8382000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8382000" y="6781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382001" y="6705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8382000" y="7086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8382001" y="7010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11125200" y="6477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1125201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8897600" y="6858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85928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 flipH="1">
            <a:off x="188976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8821400" y="7086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214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7830800" y="6477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7830801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6705600" y="6553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64008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20421600" y="6553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20421600" y="68580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 flipV="1">
            <a:off x="20421600" y="71628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20573999" y="6477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20574000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20574000" y="6781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20574001" y="6705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 flipV="1">
            <a:off x="20574000" y="7086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/>
          <p:cNvSpPr/>
          <p:nvPr/>
        </p:nvSpPr>
        <p:spPr>
          <a:xfrm>
            <a:off x="20574001" y="7010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 flipV="1">
            <a:off x="23164800" y="6553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23164800" y="68580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23317199" y="6477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23317200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 flipV="1">
            <a:off x="23317200" y="6781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23317201" y="6705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V="1">
            <a:off x="23164800" y="71628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23317200" y="7086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23317201" y="7010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2496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164592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164592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64592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16459200" y="754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172212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72212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H="1">
            <a:off x="136398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3639800" y="754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176022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7602200" y="754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3716000" y="7543804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3716000" y="77724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5240000" y="77724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962400" y="9829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4267200" y="97535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3962401" y="9753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6" name="Pentagon 335"/>
          <p:cNvSpPr/>
          <p:nvPr/>
        </p:nvSpPr>
        <p:spPr>
          <a:xfrm>
            <a:off x="3657600" y="98297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7" name="Straight Connector 336"/>
          <p:cNvCxnSpPr>
            <a:stCxn id="336" idx="3"/>
          </p:cNvCxnSpPr>
          <p:nvPr/>
        </p:nvCxnSpPr>
        <p:spPr>
          <a:xfrm>
            <a:off x="3886200" y="9905996"/>
            <a:ext cx="1135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0972800" y="7543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0972800" y="7772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1582400" y="75438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1887200" y="77724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3962400" y="10134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42672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3962401" y="1005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" name="Pentagon 347"/>
          <p:cNvSpPr/>
          <p:nvPr/>
        </p:nvSpPr>
        <p:spPr>
          <a:xfrm>
            <a:off x="3657600" y="1013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9" name="Straight Connector 348"/>
          <p:cNvCxnSpPr>
            <a:stCxn id="348" idx="3"/>
          </p:cNvCxnSpPr>
          <p:nvPr/>
        </p:nvCxnSpPr>
        <p:spPr>
          <a:xfrm>
            <a:off x="3886200" y="10210800"/>
            <a:ext cx="14401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3962400" y="1043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4267200" y="1036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RSTX_CLKP_DIV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962400" y="1036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3" name="Pentagon 352"/>
          <p:cNvSpPr/>
          <p:nvPr/>
        </p:nvSpPr>
        <p:spPr>
          <a:xfrm>
            <a:off x="3657600" y="1043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4" name="Straight Connector 353"/>
          <p:cNvCxnSpPr>
            <a:stCxn id="353" idx="3"/>
          </p:cNvCxnSpPr>
          <p:nvPr/>
        </p:nvCxnSpPr>
        <p:spPr>
          <a:xfrm>
            <a:off x="3886200" y="10515600"/>
            <a:ext cx="1470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7678400" y="7543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7678400" y="7772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18288000" y="75438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18592800" y="77724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24079200" y="8153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24384000" y="8458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24079200" y="81534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24384000" y="84582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79" idx="3"/>
          </p:cNvCxnSpPr>
          <p:nvPr/>
        </p:nvCxnSpPr>
        <p:spPr>
          <a:xfrm>
            <a:off x="3886200" y="10820396"/>
            <a:ext cx="2019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384" idx="3"/>
          </p:cNvCxnSpPr>
          <p:nvPr/>
        </p:nvCxnSpPr>
        <p:spPr>
          <a:xfrm>
            <a:off x="3886200" y="11125196"/>
            <a:ext cx="2049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3962400" y="10744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4267200" y="106679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3962401" y="10667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9" name="Pentagon 378"/>
          <p:cNvSpPr/>
          <p:nvPr/>
        </p:nvSpPr>
        <p:spPr>
          <a:xfrm>
            <a:off x="3657600" y="107441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0" name="Straight Connector 379"/>
          <p:cNvCxnSpPr/>
          <p:nvPr/>
        </p:nvCxnSpPr>
        <p:spPr>
          <a:xfrm flipV="1">
            <a:off x="3962400" y="11048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4267200" y="109727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3962400" y="10972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Pentagon 383"/>
          <p:cNvSpPr/>
          <p:nvPr/>
        </p:nvSpPr>
        <p:spPr>
          <a:xfrm>
            <a:off x="3657600" y="110489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5" name="Straight Connector 384"/>
          <p:cNvCxnSpPr/>
          <p:nvPr/>
        </p:nvCxnSpPr>
        <p:spPr>
          <a:xfrm>
            <a:off x="20421600" y="7543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0421600" y="7772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21031200" y="75438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21336000" y="77724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9448800" y="777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9448800" y="77724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V="1">
            <a:off x="9144000" y="75438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9144000" y="7543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6400800" y="69342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6400800" y="693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6705600" y="72390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67056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Pentagon 412"/>
          <p:cNvSpPr/>
          <p:nvPr/>
        </p:nvSpPr>
        <p:spPr>
          <a:xfrm>
            <a:off x="27432000" y="647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6" name="Straight Connector 415"/>
          <p:cNvCxnSpPr>
            <a:endCxn id="413" idx="1"/>
          </p:cNvCxnSpPr>
          <p:nvPr/>
        </p:nvCxnSpPr>
        <p:spPr>
          <a:xfrm>
            <a:off x="25908000" y="6553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V="1">
            <a:off x="27203400" y="6477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27203401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62128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10597</TotalTime>
  <Words>110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734</cp:revision>
  <cp:lastPrinted>2015-08-18T05:01:17Z</cp:lastPrinted>
  <dcterms:created xsi:type="dcterms:W3CDTF">2015-02-20T08:15:49Z</dcterms:created>
  <dcterms:modified xsi:type="dcterms:W3CDTF">2017-09-22T09:17:10Z</dcterms:modified>
</cp:coreProperties>
</file>