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3" r:id="rId1"/>
  </p:sldMasterIdLst>
  <p:notesMasterIdLst>
    <p:notesMasterId r:id="rId3"/>
  </p:notesMasterIdLst>
  <p:sldIdLst>
    <p:sldId id="262" r:id="rId2"/>
  </p:sldIdLst>
  <p:sldSz cx="25603200" cy="18288000"/>
  <p:notesSz cx="6797675" cy="9926638"/>
  <p:defaultTextStyle>
    <a:defPPr>
      <a:defRPr lang="en-US"/>
    </a:defPPr>
    <a:lvl1pPr marL="0" algn="l" defTabSz="4050505" rtl="0" eaLnBrk="1" latinLnBrk="0" hangingPunct="1">
      <a:defRPr sz="7972" kern="1200">
        <a:solidFill>
          <a:schemeClr val="tx1"/>
        </a:solidFill>
        <a:latin typeface="+mn-lt"/>
        <a:ea typeface="+mn-ea"/>
        <a:cs typeface="+mn-cs"/>
      </a:defRPr>
    </a:lvl1pPr>
    <a:lvl2pPr marL="2025249" algn="l" defTabSz="4050505" rtl="0" eaLnBrk="1" latinLnBrk="0" hangingPunct="1">
      <a:defRPr sz="7972" kern="1200">
        <a:solidFill>
          <a:schemeClr val="tx1"/>
        </a:solidFill>
        <a:latin typeface="+mn-lt"/>
        <a:ea typeface="+mn-ea"/>
        <a:cs typeface="+mn-cs"/>
      </a:defRPr>
    </a:lvl2pPr>
    <a:lvl3pPr marL="4050505" algn="l" defTabSz="4050505" rtl="0" eaLnBrk="1" latinLnBrk="0" hangingPunct="1">
      <a:defRPr sz="7972" kern="1200">
        <a:solidFill>
          <a:schemeClr val="tx1"/>
        </a:solidFill>
        <a:latin typeface="+mn-lt"/>
        <a:ea typeface="+mn-ea"/>
        <a:cs typeface="+mn-cs"/>
      </a:defRPr>
    </a:lvl3pPr>
    <a:lvl4pPr marL="6075757" algn="l" defTabSz="4050505" rtl="0" eaLnBrk="1" latinLnBrk="0" hangingPunct="1">
      <a:defRPr sz="7972" kern="1200">
        <a:solidFill>
          <a:schemeClr val="tx1"/>
        </a:solidFill>
        <a:latin typeface="+mn-lt"/>
        <a:ea typeface="+mn-ea"/>
        <a:cs typeface="+mn-cs"/>
      </a:defRPr>
    </a:lvl4pPr>
    <a:lvl5pPr marL="8100997" algn="l" defTabSz="4050505" rtl="0" eaLnBrk="1" latinLnBrk="0" hangingPunct="1">
      <a:defRPr sz="7972" kern="1200">
        <a:solidFill>
          <a:schemeClr val="tx1"/>
        </a:solidFill>
        <a:latin typeface="+mn-lt"/>
        <a:ea typeface="+mn-ea"/>
        <a:cs typeface="+mn-cs"/>
      </a:defRPr>
    </a:lvl5pPr>
    <a:lvl6pPr marL="10126255" algn="l" defTabSz="4050505" rtl="0" eaLnBrk="1" latinLnBrk="0" hangingPunct="1">
      <a:defRPr sz="7972" kern="1200">
        <a:solidFill>
          <a:schemeClr val="tx1"/>
        </a:solidFill>
        <a:latin typeface="+mn-lt"/>
        <a:ea typeface="+mn-ea"/>
        <a:cs typeface="+mn-cs"/>
      </a:defRPr>
    </a:lvl6pPr>
    <a:lvl7pPr marL="12151505" algn="l" defTabSz="4050505" rtl="0" eaLnBrk="1" latinLnBrk="0" hangingPunct="1">
      <a:defRPr sz="7972" kern="1200">
        <a:solidFill>
          <a:schemeClr val="tx1"/>
        </a:solidFill>
        <a:latin typeface="+mn-lt"/>
        <a:ea typeface="+mn-ea"/>
        <a:cs typeface="+mn-cs"/>
      </a:defRPr>
    </a:lvl7pPr>
    <a:lvl8pPr marL="14176757" algn="l" defTabSz="4050505" rtl="0" eaLnBrk="1" latinLnBrk="0" hangingPunct="1">
      <a:defRPr sz="7972" kern="1200">
        <a:solidFill>
          <a:schemeClr val="tx1"/>
        </a:solidFill>
        <a:latin typeface="+mn-lt"/>
        <a:ea typeface="+mn-ea"/>
        <a:cs typeface="+mn-cs"/>
      </a:defRPr>
    </a:lvl8pPr>
    <a:lvl9pPr marL="16202003" algn="l" defTabSz="4050505" rtl="0" eaLnBrk="1" latinLnBrk="0" hangingPunct="1">
      <a:defRPr sz="79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984" autoAdjust="0"/>
  </p:normalViewPr>
  <p:slideViewPr>
    <p:cSldViewPr>
      <p:cViewPr>
        <p:scale>
          <a:sx n="91" d="100"/>
          <a:sy n="91" d="100"/>
        </p:scale>
        <p:origin x="66" y="-2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50505" rtl="0" eaLnBrk="1" latinLnBrk="0" hangingPunct="1">
      <a:defRPr sz="5315" kern="1200">
        <a:solidFill>
          <a:schemeClr val="tx1"/>
        </a:solidFill>
        <a:latin typeface="+mn-lt"/>
        <a:ea typeface="+mn-ea"/>
        <a:cs typeface="+mn-cs"/>
      </a:defRPr>
    </a:lvl1pPr>
    <a:lvl2pPr marL="2025249" algn="l" defTabSz="4050505" rtl="0" eaLnBrk="1" latinLnBrk="0" hangingPunct="1">
      <a:defRPr sz="5315" kern="1200">
        <a:solidFill>
          <a:schemeClr val="tx1"/>
        </a:solidFill>
        <a:latin typeface="+mn-lt"/>
        <a:ea typeface="+mn-ea"/>
        <a:cs typeface="+mn-cs"/>
      </a:defRPr>
    </a:lvl2pPr>
    <a:lvl3pPr marL="4050505" algn="l" defTabSz="4050505" rtl="0" eaLnBrk="1" latinLnBrk="0" hangingPunct="1">
      <a:defRPr sz="5315" kern="1200">
        <a:solidFill>
          <a:schemeClr val="tx1"/>
        </a:solidFill>
        <a:latin typeface="+mn-lt"/>
        <a:ea typeface="+mn-ea"/>
        <a:cs typeface="+mn-cs"/>
      </a:defRPr>
    </a:lvl3pPr>
    <a:lvl4pPr marL="6075757" algn="l" defTabSz="4050505" rtl="0" eaLnBrk="1" latinLnBrk="0" hangingPunct="1">
      <a:defRPr sz="5315" kern="1200">
        <a:solidFill>
          <a:schemeClr val="tx1"/>
        </a:solidFill>
        <a:latin typeface="+mn-lt"/>
        <a:ea typeface="+mn-ea"/>
        <a:cs typeface="+mn-cs"/>
      </a:defRPr>
    </a:lvl4pPr>
    <a:lvl5pPr marL="8100997" algn="l" defTabSz="4050505" rtl="0" eaLnBrk="1" latinLnBrk="0" hangingPunct="1">
      <a:defRPr sz="5315" kern="1200">
        <a:solidFill>
          <a:schemeClr val="tx1"/>
        </a:solidFill>
        <a:latin typeface="+mn-lt"/>
        <a:ea typeface="+mn-ea"/>
        <a:cs typeface="+mn-cs"/>
      </a:defRPr>
    </a:lvl5pPr>
    <a:lvl6pPr marL="10126255" algn="l" defTabSz="4050505" rtl="0" eaLnBrk="1" latinLnBrk="0" hangingPunct="1">
      <a:defRPr sz="5315" kern="1200">
        <a:solidFill>
          <a:schemeClr val="tx1"/>
        </a:solidFill>
        <a:latin typeface="+mn-lt"/>
        <a:ea typeface="+mn-ea"/>
        <a:cs typeface="+mn-cs"/>
      </a:defRPr>
    </a:lvl6pPr>
    <a:lvl7pPr marL="12151505" algn="l" defTabSz="4050505" rtl="0" eaLnBrk="1" latinLnBrk="0" hangingPunct="1">
      <a:defRPr sz="5315" kern="1200">
        <a:solidFill>
          <a:schemeClr val="tx1"/>
        </a:solidFill>
        <a:latin typeface="+mn-lt"/>
        <a:ea typeface="+mn-ea"/>
        <a:cs typeface="+mn-cs"/>
      </a:defRPr>
    </a:lvl7pPr>
    <a:lvl8pPr marL="14176757" algn="l" defTabSz="4050505" rtl="0" eaLnBrk="1" latinLnBrk="0" hangingPunct="1">
      <a:defRPr sz="5315" kern="1200">
        <a:solidFill>
          <a:schemeClr val="tx1"/>
        </a:solidFill>
        <a:latin typeface="+mn-lt"/>
        <a:ea typeface="+mn-ea"/>
        <a:cs typeface="+mn-cs"/>
      </a:defRPr>
    </a:lvl8pPr>
    <a:lvl9pPr marL="16202003" algn="l" defTabSz="4050505" rtl="0" eaLnBrk="1" latinLnBrk="0" hangingPunct="1">
      <a:defRPr sz="53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1241425"/>
            <a:ext cx="468947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2992968"/>
            <a:ext cx="2176272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9605435"/>
            <a:ext cx="192024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8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4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973667"/>
            <a:ext cx="552069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973667"/>
            <a:ext cx="1624203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4559305"/>
            <a:ext cx="2208276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12238572"/>
            <a:ext cx="2208276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6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4868333"/>
            <a:ext cx="1088136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4868333"/>
            <a:ext cx="1088136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973671"/>
            <a:ext cx="2208276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4483101"/>
            <a:ext cx="10831352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6680200"/>
            <a:ext cx="10831352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4483101"/>
            <a:ext cx="10884695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6680200"/>
            <a:ext cx="10884695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5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7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219200"/>
            <a:ext cx="8257698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2633138"/>
            <a:ext cx="1296162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5486400"/>
            <a:ext cx="8257698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4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219200"/>
            <a:ext cx="8257698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2633138"/>
            <a:ext cx="1296162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5486400"/>
            <a:ext cx="8257698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973671"/>
            <a:ext cx="2208276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4868333"/>
            <a:ext cx="2208276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16950271"/>
            <a:ext cx="57607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16950271"/>
            <a:ext cx="86410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16950271"/>
            <a:ext cx="57607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2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304800" y="55626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609600" y="11201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14400" y="1112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647" name="Rectangle 646"/>
          <p:cNvSpPr/>
          <p:nvPr/>
        </p:nvSpPr>
        <p:spPr>
          <a:xfrm>
            <a:off x="609601" y="1112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38" name="Pentagon 637"/>
          <p:cNvSpPr/>
          <p:nvPr/>
        </p:nvSpPr>
        <p:spPr>
          <a:xfrm>
            <a:off x="304800" y="11201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39" name="Straight Connector 638"/>
          <p:cNvCxnSpPr>
            <a:stCxn id="638" idx="3"/>
          </p:cNvCxnSpPr>
          <p:nvPr/>
        </p:nvCxnSpPr>
        <p:spPr>
          <a:xfrm>
            <a:off x="533400" y="11277600"/>
            <a:ext cx="1196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/>
          <p:cNvCxnSpPr/>
          <p:nvPr/>
        </p:nvCxnSpPr>
        <p:spPr>
          <a:xfrm>
            <a:off x="12496800" y="9220200"/>
            <a:ext cx="0" cy="2057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80772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80772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8077200" y="906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CLKDO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077200" y="876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3152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7315200" y="876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DIPULL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7315200" y="906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CLKDI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3152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RSTX_DI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7315200" y="7467600"/>
            <a:ext cx="1219200" cy="2286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fifo_async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7315200" y="914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7315200" y="922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8458200" y="914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458200" y="922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73152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7315200" y="7162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#(.BW(64))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i_fifo_send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772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RSTX_DO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3340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334000" y="876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45720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45720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4572000" y="883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572000" y="6553200"/>
            <a:ext cx="1219200" cy="28956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4572000" y="8534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4572000" y="861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45720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i_parallel_send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3340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08204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10820400" y="906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08204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0058400" y="7467600"/>
            <a:ext cx="1219200" cy="2286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100584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100584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i_serial_send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10058400" y="906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10058400" y="914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10058400" y="922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147828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4020800" y="7467600"/>
            <a:ext cx="1219200" cy="2286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40208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40208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i_serial_recv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40208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175260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175260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17526000" y="906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CLKDO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17526000" y="876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67640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6764000" y="876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DIPULL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16764000" y="906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CLKDI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67640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RSTX_DI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6764000" y="7467600"/>
            <a:ext cx="1219200" cy="2286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fifo_async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4" name="Straight Connector 213"/>
          <p:cNvCxnSpPr/>
          <p:nvPr/>
        </p:nvCxnSpPr>
        <p:spPr>
          <a:xfrm>
            <a:off x="16764000" y="914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16764000" y="922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17907000" y="914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7907000" y="922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167640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6764000" y="7162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#(.BW(64))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i_fifo_recv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75260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RSTX_DO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202692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19507200" y="906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195072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19507200" y="7467600"/>
            <a:ext cx="1219200" cy="22860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word_align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5" name="Straight Connector 224"/>
          <p:cNvCxnSpPr/>
          <p:nvPr/>
        </p:nvCxnSpPr>
        <p:spPr>
          <a:xfrm>
            <a:off x="19507200" y="914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>
            <a:off x="19507200" y="922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195072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95072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i_word_align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95072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95072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202692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0269200" y="876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230124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22250400" y="967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22250400" y="1005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22250400" y="7239000"/>
            <a:ext cx="1219200" cy="31242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9" name="Straight Connector 238"/>
          <p:cNvCxnSpPr/>
          <p:nvPr/>
        </p:nvCxnSpPr>
        <p:spPr>
          <a:xfrm>
            <a:off x="22250400" y="9753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>
            <a:off x="22250400" y="9829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222504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222504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i_parallel_recv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222504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222504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22250400" y="876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222504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V="1">
            <a:off x="11963400" y="81533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11963401" y="80771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45" name="Pentagon 244"/>
          <p:cNvSpPr/>
          <p:nvPr/>
        </p:nvSpPr>
        <p:spPr>
          <a:xfrm>
            <a:off x="12192000" y="81533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48" name="Straight Connector 247"/>
          <p:cNvCxnSpPr>
            <a:stCxn id="173" idx="3"/>
            <a:endCxn id="245" idx="1"/>
          </p:cNvCxnSpPr>
          <p:nvPr/>
        </p:nvCxnSpPr>
        <p:spPr>
          <a:xfrm flipV="1">
            <a:off x="11277600" y="8229596"/>
            <a:ext cx="9144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1430000" y="80771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250" name="Pentagon 249"/>
          <p:cNvSpPr/>
          <p:nvPr/>
        </p:nvSpPr>
        <p:spPr>
          <a:xfrm>
            <a:off x="12877800" y="8153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51" name="Straight Connector 250"/>
          <p:cNvCxnSpPr/>
          <p:nvPr/>
        </p:nvCxnSpPr>
        <p:spPr>
          <a:xfrm flipV="1">
            <a:off x="13106400" y="8229600"/>
            <a:ext cx="9144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13182600" y="8153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13182601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134112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53340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</a:p>
        </p:txBody>
      </p:sp>
      <p:cxnSp>
        <p:nvCxnSpPr>
          <p:cNvPr id="257" name="Straight Connector 256"/>
          <p:cNvCxnSpPr/>
          <p:nvPr/>
        </p:nvCxnSpPr>
        <p:spPr>
          <a:xfrm flipV="1">
            <a:off x="5791200" y="82296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5791200" y="85344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endCxn id="154" idx="3"/>
          </p:cNvCxnSpPr>
          <p:nvPr/>
        </p:nvCxnSpPr>
        <p:spPr>
          <a:xfrm flipH="1" flipV="1">
            <a:off x="5791200" y="88392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8534400" y="82296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>
            <a:off x="8534400" y="8839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8686800" y="868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cxnSp>
        <p:nvCxnSpPr>
          <p:cNvPr id="264" name="Straight Connector 263"/>
          <p:cNvCxnSpPr/>
          <p:nvPr/>
        </p:nvCxnSpPr>
        <p:spPr>
          <a:xfrm>
            <a:off x="8534400" y="8534404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V="1">
            <a:off x="8763000" y="8458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8763000" y="845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5240000" y="82296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5943599" y="8153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5943600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cxnSp>
        <p:nvCxnSpPr>
          <p:cNvPr id="270" name="Straight Connector 269"/>
          <p:cNvCxnSpPr/>
          <p:nvPr/>
        </p:nvCxnSpPr>
        <p:spPr>
          <a:xfrm flipV="1">
            <a:off x="5943600" y="84581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5943601" y="83819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72" name="Straight Connector 271"/>
          <p:cNvCxnSpPr/>
          <p:nvPr/>
        </p:nvCxnSpPr>
        <p:spPr>
          <a:xfrm flipV="1">
            <a:off x="5943600" y="87629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5943601" y="86867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74" name="Straight Connector 273"/>
          <p:cNvCxnSpPr/>
          <p:nvPr/>
        </p:nvCxnSpPr>
        <p:spPr>
          <a:xfrm flipV="1">
            <a:off x="8686800" y="8153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8686801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cxnSp>
        <p:nvCxnSpPr>
          <p:cNvPr id="276" name="Straight Connector 275"/>
          <p:cNvCxnSpPr/>
          <p:nvPr/>
        </p:nvCxnSpPr>
        <p:spPr>
          <a:xfrm>
            <a:off x="16459200" y="8534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16154400" y="838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cxnSp>
        <p:nvCxnSpPr>
          <p:cNvPr id="278" name="Straight Connector 277"/>
          <p:cNvCxnSpPr/>
          <p:nvPr/>
        </p:nvCxnSpPr>
        <p:spPr>
          <a:xfrm flipH="1">
            <a:off x="16459200" y="8839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16383000" y="8763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6383000" y="8763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15392400" y="8153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15392401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cxnSp>
        <p:nvCxnSpPr>
          <p:cNvPr id="283" name="Straight Connector 282"/>
          <p:cNvCxnSpPr/>
          <p:nvPr/>
        </p:nvCxnSpPr>
        <p:spPr>
          <a:xfrm>
            <a:off x="4267200" y="6934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17983200" y="82296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V="1">
            <a:off x="17983200" y="85344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H="1">
            <a:off x="17983200" y="8839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V="1">
            <a:off x="18135599" y="8153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/>
          <p:cNvSpPr/>
          <p:nvPr/>
        </p:nvSpPr>
        <p:spPr>
          <a:xfrm>
            <a:off x="18135600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cxnSp>
        <p:nvCxnSpPr>
          <p:cNvPr id="290" name="Straight Connector 289"/>
          <p:cNvCxnSpPr/>
          <p:nvPr/>
        </p:nvCxnSpPr>
        <p:spPr>
          <a:xfrm flipV="1">
            <a:off x="18135600" y="84581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18135601" y="83819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03" name="Straight Connector 302"/>
          <p:cNvCxnSpPr/>
          <p:nvPr/>
        </p:nvCxnSpPr>
        <p:spPr>
          <a:xfrm flipV="1">
            <a:off x="20726400" y="82296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V="1">
            <a:off x="20726400" y="85344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V="1">
            <a:off x="20878799" y="8153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20878800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7" name="Straight Connector 306"/>
          <p:cNvCxnSpPr/>
          <p:nvPr/>
        </p:nvCxnSpPr>
        <p:spPr>
          <a:xfrm flipV="1">
            <a:off x="20878800" y="84581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20878801" y="83819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10" name="Straight Connector 309"/>
          <p:cNvCxnSpPr/>
          <p:nvPr/>
        </p:nvCxnSpPr>
        <p:spPr>
          <a:xfrm flipV="1">
            <a:off x="20726400" y="8839200"/>
            <a:ext cx="15240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V="1">
            <a:off x="20878800" y="87629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20878801" y="86867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100584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14020800" y="906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sp>
        <p:nvSpPr>
          <p:cNvPr id="319" name="Rectangle 318"/>
          <p:cNvSpPr/>
          <p:nvPr/>
        </p:nvSpPr>
        <p:spPr>
          <a:xfrm>
            <a:off x="140208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4020800" y="914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H="1">
            <a:off x="14020800" y="922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>
            <a:off x="11201400" y="914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11201400" y="922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11277600" y="9220204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11277600" y="9448800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12801600" y="9448800"/>
            <a:ext cx="0" cy="2133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609600" y="115061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/>
          <p:cNvSpPr/>
          <p:nvPr/>
        </p:nvSpPr>
        <p:spPr>
          <a:xfrm>
            <a:off x="914400" y="114299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609601" y="114299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36" name="Pentagon 335"/>
          <p:cNvSpPr/>
          <p:nvPr/>
        </p:nvSpPr>
        <p:spPr>
          <a:xfrm>
            <a:off x="304800" y="115061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37" name="Straight Connector 336"/>
          <p:cNvCxnSpPr>
            <a:stCxn id="336" idx="3"/>
          </p:cNvCxnSpPr>
          <p:nvPr/>
        </p:nvCxnSpPr>
        <p:spPr>
          <a:xfrm>
            <a:off x="533400" y="11582396"/>
            <a:ext cx="1226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8534400" y="9220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8534400" y="94488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9144000" y="92202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9448800" y="9448800"/>
            <a:ext cx="0" cy="2743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flipV="1">
            <a:off x="609600" y="11811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914400" y="1173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347" name="Rectangle 346"/>
          <p:cNvSpPr/>
          <p:nvPr/>
        </p:nvSpPr>
        <p:spPr>
          <a:xfrm>
            <a:off x="609601" y="1173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8" name="Pentagon 347"/>
          <p:cNvSpPr/>
          <p:nvPr/>
        </p:nvSpPr>
        <p:spPr>
          <a:xfrm>
            <a:off x="304800" y="11811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49" name="Straight Connector 348"/>
          <p:cNvCxnSpPr>
            <a:stCxn id="348" idx="3"/>
          </p:cNvCxnSpPr>
          <p:nvPr/>
        </p:nvCxnSpPr>
        <p:spPr>
          <a:xfrm>
            <a:off x="533400" y="11887200"/>
            <a:ext cx="15316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609600" y="12115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 350"/>
          <p:cNvSpPr/>
          <p:nvPr/>
        </p:nvSpPr>
        <p:spPr>
          <a:xfrm>
            <a:off x="914400" y="1203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352" name="Rectangle 351"/>
          <p:cNvSpPr/>
          <p:nvPr/>
        </p:nvSpPr>
        <p:spPr>
          <a:xfrm>
            <a:off x="609600" y="12039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3" name="Pentagon 352"/>
          <p:cNvSpPr/>
          <p:nvPr/>
        </p:nvSpPr>
        <p:spPr>
          <a:xfrm>
            <a:off x="304800" y="12115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4" name="Straight Connector 353"/>
          <p:cNvCxnSpPr>
            <a:stCxn id="353" idx="3"/>
          </p:cNvCxnSpPr>
          <p:nvPr/>
        </p:nvCxnSpPr>
        <p:spPr>
          <a:xfrm>
            <a:off x="533400" y="12192000"/>
            <a:ext cx="1562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15240000" y="9220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16154400" y="94488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16154400" y="9448800"/>
            <a:ext cx="0" cy="2743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21640800" y="98298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21945600" y="10134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V="1">
            <a:off x="21640800" y="98298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flipV="1">
            <a:off x="21945600" y="101346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379" idx="3"/>
          </p:cNvCxnSpPr>
          <p:nvPr/>
        </p:nvCxnSpPr>
        <p:spPr>
          <a:xfrm>
            <a:off x="533400" y="12496796"/>
            <a:ext cx="21107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384" idx="3"/>
          </p:cNvCxnSpPr>
          <p:nvPr/>
        </p:nvCxnSpPr>
        <p:spPr>
          <a:xfrm>
            <a:off x="533400" y="12801596"/>
            <a:ext cx="21412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V="1">
            <a:off x="609600" y="124205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/>
          <p:cNvSpPr/>
          <p:nvPr/>
        </p:nvSpPr>
        <p:spPr>
          <a:xfrm>
            <a:off x="914400" y="123443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sp>
        <p:nvSpPr>
          <p:cNvPr id="378" name="Rectangle 377"/>
          <p:cNvSpPr/>
          <p:nvPr/>
        </p:nvSpPr>
        <p:spPr>
          <a:xfrm>
            <a:off x="609601" y="123443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79" name="Pentagon 378"/>
          <p:cNvSpPr/>
          <p:nvPr/>
        </p:nvSpPr>
        <p:spPr>
          <a:xfrm>
            <a:off x="304800" y="124205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80" name="Straight Connector 379"/>
          <p:cNvCxnSpPr/>
          <p:nvPr/>
        </p:nvCxnSpPr>
        <p:spPr>
          <a:xfrm flipV="1">
            <a:off x="609600" y="127253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/>
          <p:cNvSpPr/>
          <p:nvPr/>
        </p:nvSpPr>
        <p:spPr>
          <a:xfrm>
            <a:off x="914400" y="126491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382" name="Rectangle 381"/>
          <p:cNvSpPr/>
          <p:nvPr/>
        </p:nvSpPr>
        <p:spPr>
          <a:xfrm>
            <a:off x="609600" y="126491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84" name="Pentagon 383"/>
          <p:cNvSpPr/>
          <p:nvPr/>
        </p:nvSpPr>
        <p:spPr>
          <a:xfrm>
            <a:off x="304800" y="12725396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85" name="Straight Connector 384"/>
          <p:cNvCxnSpPr/>
          <p:nvPr/>
        </p:nvCxnSpPr>
        <p:spPr>
          <a:xfrm>
            <a:off x="17983200" y="92202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17983200" y="94488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18592800" y="9220200"/>
            <a:ext cx="0" cy="3276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18897600" y="9448800"/>
            <a:ext cx="0" cy="3352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7010400" y="9448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 flipV="1">
            <a:off x="7010400" y="9448800"/>
            <a:ext cx="0" cy="3352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flipV="1">
            <a:off x="6705600" y="9220200"/>
            <a:ext cx="0" cy="3276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6705600" y="9220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flipV="1">
            <a:off x="3962400" y="8610600"/>
            <a:ext cx="0" cy="3886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>
            <a:off x="3962400" y="8610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V="1">
            <a:off x="4267200" y="8915400"/>
            <a:ext cx="0" cy="3886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4267200" y="8915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Pentagon 412"/>
          <p:cNvSpPr/>
          <p:nvPr/>
        </p:nvSpPr>
        <p:spPr>
          <a:xfrm>
            <a:off x="24993600" y="8153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16" name="Straight Connector 415"/>
          <p:cNvCxnSpPr>
            <a:endCxn id="413" idx="1"/>
          </p:cNvCxnSpPr>
          <p:nvPr/>
        </p:nvCxnSpPr>
        <p:spPr>
          <a:xfrm>
            <a:off x="23469600" y="82296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 flipV="1">
            <a:off x="24765000" y="8153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angle 417"/>
          <p:cNvSpPr/>
          <p:nvPr/>
        </p:nvSpPr>
        <p:spPr>
          <a:xfrm>
            <a:off x="24765001" y="807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419" name="Rectangle 418"/>
          <p:cNvSpPr/>
          <p:nvPr/>
        </p:nvSpPr>
        <p:spPr>
          <a:xfrm>
            <a:off x="237744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18135600" y="868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cxnSp>
        <p:nvCxnSpPr>
          <p:cNvPr id="262" name="Straight Connector 261"/>
          <p:cNvCxnSpPr/>
          <p:nvPr/>
        </p:nvCxnSpPr>
        <p:spPr>
          <a:xfrm>
            <a:off x="21945600" y="762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5791200" y="6934200"/>
            <a:ext cx="1584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13716000" y="7924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13716000" y="69342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19126200" y="79248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19050000" y="6934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21640800" y="79248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1640800" y="69342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14782800" y="914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293" name="Straight Connector 292"/>
          <p:cNvCxnSpPr/>
          <p:nvPr/>
        </p:nvCxnSpPr>
        <p:spPr>
          <a:xfrm>
            <a:off x="15849600" y="92202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62484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89916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56972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184404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21183600" y="807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6248400" y="838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6248400" y="868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18440400" y="838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21183600" y="838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dipushp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21183600" y="868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</a:p>
        </p:txBody>
      </p:sp>
      <p:cxnSp>
        <p:nvCxnSpPr>
          <p:cNvPr id="328" name="Straight Connector 327"/>
          <p:cNvCxnSpPr/>
          <p:nvPr/>
        </p:nvCxnSpPr>
        <p:spPr>
          <a:xfrm flipV="1">
            <a:off x="5943600" y="6858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>
          <a:xfrm>
            <a:off x="5943601" y="6781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0" name="Rectangle 339"/>
          <p:cNvSpPr/>
          <p:nvPr/>
        </p:nvSpPr>
        <p:spPr>
          <a:xfrm>
            <a:off x="62484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3" name="Straight Connector 342"/>
          <p:cNvCxnSpPr/>
          <p:nvPr/>
        </p:nvCxnSpPr>
        <p:spPr>
          <a:xfrm flipV="1">
            <a:off x="609600" y="6096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/>
          <p:cNvSpPr/>
          <p:nvPr/>
        </p:nvSpPr>
        <p:spPr>
          <a:xfrm>
            <a:off x="914400" y="601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609601" y="6019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8" name="Pentagon 357"/>
          <p:cNvSpPr/>
          <p:nvPr/>
        </p:nvSpPr>
        <p:spPr>
          <a:xfrm>
            <a:off x="304800" y="6096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60" name="Straight Connector 359"/>
          <p:cNvCxnSpPr>
            <a:stCxn id="392" idx="1"/>
          </p:cNvCxnSpPr>
          <p:nvPr/>
        </p:nvCxnSpPr>
        <p:spPr>
          <a:xfrm>
            <a:off x="3657600" y="6248400"/>
            <a:ext cx="1828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4267200" y="6248400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Moon 361"/>
          <p:cNvSpPr/>
          <p:nvPr/>
        </p:nvSpPr>
        <p:spPr>
          <a:xfrm rot="16200000">
            <a:off x="18973800" y="7162800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63" name="Straight Connector 362"/>
          <p:cNvCxnSpPr/>
          <p:nvPr/>
        </p:nvCxnSpPr>
        <p:spPr>
          <a:xfrm>
            <a:off x="21945600" y="6248400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>
            <a:stCxn id="362" idx="1"/>
          </p:cNvCxnSpPr>
          <p:nvPr/>
        </p:nvCxnSpPr>
        <p:spPr>
          <a:xfrm>
            <a:off x="19126200" y="74676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19202400" y="62484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angle 369"/>
          <p:cNvSpPr/>
          <p:nvPr/>
        </p:nvSpPr>
        <p:spPr>
          <a:xfrm>
            <a:off x="230124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371" name="Pentagon 370"/>
          <p:cNvSpPr/>
          <p:nvPr/>
        </p:nvSpPr>
        <p:spPr>
          <a:xfrm>
            <a:off x="24993600" y="8458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72" name="Straight Connector 371"/>
          <p:cNvCxnSpPr>
            <a:endCxn id="371" idx="1"/>
          </p:cNvCxnSpPr>
          <p:nvPr/>
        </p:nvCxnSpPr>
        <p:spPr>
          <a:xfrm>
            <a:off x="23469600" y="85344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V="1">
            <a:off x="24765000" y="8458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/>
          <p:cNvSpPr/>
          <p:nvPr/>
        </p:nvSpPr>
        <p:spPr>
          <a:xfrm>
            <a:off x="24765001" y="8382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388" name="Rectangle 387"/>
          <p:cNvSpPr/>
          <p:nvPr/>
        </p:nvSpPr>
        <p:spPr>
          <a:xfrm>
            <a:off x="23774400" y="838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2362200" y="67056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94" name="Straight Connector 293"/>
          <p:cNvCxnSpPr/>
          <p:nvPr/>
        </p:nvCxnSpPr>
        <p:spPr>
          <a:xfrm flipV="1">
            <a:off x="2438401" y="69341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 flipV="1">
            <a:off x="2514601" y="69341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ectangle 390"/>
          <p:cNvSpPr/>
          <p:nvPr/>
        </p:nvSpPr>
        <p:spPr>
          <a:xfrm>
            <a:off x="2438400" y="670556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393" name="Straight Connector 392"/>
          <p:cNvCxnSpPr>
            <a:stCxn id="358" idx="3"/>
          </p:cNvCxnSpPr>
          <p:nvPr/>
        </p:nvCxnSpPr>
        <p:spPr>
          <a:xfrm>
            <a:off x="533400" y="6172200"/>
            <a:ext cx="2895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276600" y="62484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Moon 391"/>
          <p:cNvSpPr/>
          <p:nvPr/>
        </p:nvSpPr>
        <p:spPr>
          <a:xfrm rot="10800000">
            <a:off x="3352800" y="6096000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94" name="Straight Connector 393"/>
          <p:cNvCxnSpPr/>
          <p:nvPr/>
        </p:nvCxnSpPr>
        <p:spPr>
          <a:xfrm>
            <a:off x="2971800" y="6324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 flipV="1">
            <a:off x="2971800" y="63246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2667000" y="6781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Rectangle 398"/>
          <p:cNvSpPr/>
          <p:nvPr/>
        </p:nvSpPr>
        <p:spPr>
          <a:xfrm>
            <a:off x="2057400" y="670560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01" name="Straight Connector 400"/>
          <p:cNvCxnSpPr/>
          <p:nvPr/>
        </p:nvCxnSpPr>
        <p:spPr>
          <a:xfrm flipV="1">
            <a:off x="2133601" y="69341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flipH="1" flipV="1">
            <a:off x="2209801" y="693416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angle 404"/>
          <p:cNvSpPr/>
          <p:nvPr/>
        </p:nvSpPr>
        <p:spPr>
          <a:xfrm>
            <a:off x="2133600" y="6705568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06" name="Straight Connector 405"/>
          <p:cNvCxnSpPr/>
          <p:nvPr/>
        </p:nvCxnSpPr>
        <p:spPr>
          <a:xfrm>
            <a:off x="1752600" y="6781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flipV="1">
            <a:off x="1752600" y="6781800"/>
            <a:ext cx="0" cy="5410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 flipV="1">
            <a:off x="2743200" y="6705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/>
          <p:cNvSpPr/>
          <p:nvPr/>
        </p:nvSpPr>
        <p:spPr>
          <a:xfrm>
            <a:off x="2743201" y="6629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15" name="Rectangle 414"/>
          <p:cNvSpPr/>
          <p:nvPr/>
        </p:nvSpPr>
        <p:spPr>
          <a:xfrm>
            <a:off x="28194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rstxf_d2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0" name="Straight Connector 419"/>
          <p:cNvCxnSpPr/>
          <p:nvPr/>
        </p:nvCxnSpPr>
        <p:spPr>
          <a:xfrm flipV="1">
            <a:off x="3733800" y="6172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Rectangle 420"/>
          <p:cNvSpPr/>
          <p:nvPr/>
        </p:nvSpPr>
        <p:spPr>
          <a:xfrm>
            <a:off x="3733801" y="6096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22" name="Rectangle 421"/>
          <p:cNvSpPr/>
          <p:nvPr/>
        </p:nvSpPr>
        <p:spPr>
          <a:xfrm>
            <a:off x="4038600" y="6096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clr_int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3" name="Straight Connector 422"/>
          <p:cNvCxnSpPr/>
          <p:nvPr/>
        </p:nvCxnSpPr>
        <p:spPr>
          <a:xfrm flipV="1">
            <a:off x="2209800" y="7010400"/>
            <a:ext cx="0" cy="5486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2209800" y="7162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V="1">
            <a:off x="2514600" y="7010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Oval 425"/>
          <p:cNvSpPr/>
          <p:nvPr/>
        </p:nvSpPr>
        <p:spPr>
          <a:xfrm>
            <a:off x="2133600" y="6553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/>
          <p:cNvSpPr/>
          <p:nvPr/>
        </p:nvSpPr>
        <p:spPr>
          <a:xfrm>
            <a:off x="2438400" y="6553200"/>
            <a:ext cx="152400" cy="15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8" name="Straight Connector 427"/>
          <p:cNvCxnSpPr/>
          <p:nvPr/>
        </p:nvCxnSpPr>
        <p:spPr>
          <a:xfrm>
            <a:off x="2209800" y="64008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2514600" y="64008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1905000" y="64008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Rectangle 430"/>
          <p:cNvSpPr/>
          <p:nvPr/>
        </p:nvSpPr>
        <p:spPr>
          <a:xfrm>
            <a:off x="1676400" y="624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10789</TotalTime>
  <Words>132</Words>
  <Application>Microsoft Office PowerPoint</Application>
  <PresentationFormat>Custom</PresentationFormat>
  <Paragraphs>128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746</cp:revision>
  <cp:lastPrinted>2015-08-18T05:01:17Z</cp:lastPrinted>
  <dcterms:created xsi:type="dcterms:W3CDTF">2015-02-20T08:15:49Z</dcterms:created>
  <dcterms:modified xsi:type="dcterms:W3CDTF">2017-10-12T02:38:32Z</dcterms:modified>
</cp:coreProperties>
</file>