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3"/>
  </p:notesMasterIdLst>
  <p:sldIdLst>
    <p:sldId id="262" r:id="rId2"/>
  </p:sldIdLst>
  <p:sldSz cx="15544800" cy="10972800"/>
  <p:notesSz cx="6797675" cy="9926638"/>
  <p:defaultTextStyle>
    <a:defPPr>
      <a:defRPr lang="en-US"/>
    </a:defPPr>
    <a:lvl1pPr marL="0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1241425"/>
            <a:ext cx="47434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7113" y="1241425"/>
            <a:ext cx="47434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Pentagon 316"/>
          <p:cNvSpPr/>
          <p:nvPr/>
        </p:nvSpPr>
        <p:spPr>
          <a:xfrm>
            <a:off x="457200" y="3124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9144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9144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447800" y="304800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457200" y="73913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914400" y="7391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914400" y="73151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447800" y="7315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685800" y="7467592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514600" y="73914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590801" y="7619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667001" y="7619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590800" y="7391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2133600" y="7391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971800" y="7391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457200" y="7848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914400" y="7848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914400" y="7772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447800" y="7772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685800" y="79247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514600" y="78486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590801" y="8077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667001" y="8077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590800" y="78485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133600" y="784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971800" y="784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1430000" y="35052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11506201" y="37337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11582401" y="37337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11506200" y="35051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9601200" y="35051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9753600" y="3581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753600" y="3428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90" name="Straight Connector 289"/>
          <p:cNvCxnSpPr>
            <a:endCxn id="427" idx="1"/>
          </p:cNvCxnSpPr>
          <p:nvPr/>
        </p:nvCxnSpPr>
        <p:spPr>
          <a:xfrm>
            <a:off x="11734800" y="3581399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17" idx="3"/>
            <a:endCxn id="146" idx="1"/>
          </p:cNvCxnSpPr>
          <p:nvPr/>
        </p:nvCxnSpPr>
        <p:spPr>
          <a:xfrm>
            <a:off x="685800" y="3200399"/>
            <a:ext cx="403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724400" y="31241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457200" y="2133600"/>
            <a:ext cx="1752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BW_CNT  = ‘d2, // ceiling(log2(BW_DEND-1))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BW_DEND = ‘d4,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BW_DSOR = ‘d3;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458200" y="4343399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277" idx="0"/>
          </p:cNvCxnSpPr>
          <p:nvPr/>
        </p:nvCxnSpPr>
        <p:spPr>
          <a:xfrm>
            <a:off x="9906000" y="3581399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1887200" y="3581399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514600" y="5638799"/>
            <a:ext cx="937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8153400" y="4267199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46" idx="3"/>
          </p:cNvCxnSpPr>
          <p:nvPr/>
        </p:nvCxnSpPr>
        <p:spPr>
          <a:xfrm>
            <a:off x="4876800" y="3200399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324600" y="3124199"/>
            <a:ext cx="76200" cy="761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400800" y="2971799"/>
            <a:ext cx="0" cy="1523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400800" y="29717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apezoid 181"/>
          <p:cNvSpPr/>
          <p:nvPr/>
        </p:nvSpPr>
        <p:spPr>
          <a:xfrm rot="5400000">
            <a:off x="7620000" y="35813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00" name="Rectangle 199"/>
          <p:cNvSpPr/>
          <p:nvPr/>
        </p:nvSpPr>
        <p:spPr>
          <a:xfrm>
            <a:off x="7772400" y="3505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772400" y="36575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2133600" y="2971805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590800" y="2971805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590800" y="312420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057400" y="281940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5" name="Straight Connector 214"/>
          <p:cNvCxnSpPr>
            <a:endCxn id="146" idx="2"/>
          </p:cNvCxnSpPr>
          <p:nvPr/>
        </p:nvCxnSpPr>
        <p:spPr>
          <a:xfrm flipV="1">
            <a:off x="4800600" y="32765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267200" y="3810005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4191000" y="38099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267200" y="4114805"/>
            <a:ext cx="464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4191000" y="41147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191000" y="3886199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733800" y="403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[BW_DEND-2:0]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33800" y="3733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[BW_DEND+BW_DSOR-1:BW_DEND-1]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5181600" y="3733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181600" y="3657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BW_DSOR+1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5181600" y="4038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181600" y="3962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BW_DEND-1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848600" y="29717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848600" y="3809999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9" idx="3"/>
          </p:cNvCxnSpPr>
          <p:nvPr/>
        </p:nvCxnSpPr>
        <p:spPr>
          <a:xfrm>
            <a:off x="7848600" y="44195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82" idx="0"/>
          </p:cNvCxnSpPr>
          <p:nvPr/>
        </p:nvCxnSpPr>
        <p:spPr>
          <a:xfrm>
            <a:off x="7924800" y="3657599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8915400" y="3581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610600" y="44195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8915400" y="40385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8915400" y="4343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8991600" y="34289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991600" y="3428999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rapezoid 248"/>
          <p:cNvSpPr/>
          <p:nvPr/>
        </p:nvSpPr>
        <p:spPr>
          <a:xfrm rot="5400000">
            <a:off x="2667000" y="50291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0" name="Rectangle 249"/>
          <p:cNvSpPr/>
          <p:nvPr/>
        </p:nvSpPr>
        <p:spPr>
          <a:xfrm>
            <a:off x="2819400" y="5105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2819400" y="4952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52" name="Straight Connector 251"/>
          <p:cNvCxnSpPr>
            <a:stCxn id="249" idx="0"/>
          </p:cNvCxnSpPr>
          <p:nvPr/>
        </p:nvCxnSpPr>
        <p:spPr>
          <a:xfrm>
            <a:off x="2971800" y="5105399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14600" y="52577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514600" y="5257799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Pentagon 260"/>
          <p:cNvSpPr/>
          <p:nvPr/>
        </p:nvSpPr>
        <p:spPr>
          <a:xfrm>
            <a:off x="457200" y="48767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914400" y="4876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914400" y="4800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8" name="Straight Connector 267"/>
          <p:cNvCxnSpPr>
            <a:stCxn id="261" idx="3"/>
          </p:cNvCxnSpPr>
          <p:nvPr/>
        </p:nvCxnSpPr>
        <p:spPr>
          <a:xfrm>
            <a:off x="685800" y="4952999"/>
            <a:ext cx="21336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1447800" y="4800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7467600" y="350520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467600" y="32003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6324600" y="3733799"/>
            <a:ext cx="76200" cy="761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6400800" y="3581399"/>
            <a:ext cx="0" cy="1523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400800" y="3581399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7086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086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6705600" y="3733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705600" y="3657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6705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67056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67056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7056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6705600" y="2895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6705600" y="2819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>
            <a:off x="2438400" y="4876799"/>
            <a:ext cx="76200" cy="762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438400" y="4724399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057400" y="47243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905000" y="4571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{BW_DSOR{1’b0}}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Pentagon 323"/>
          <p:cNvSpPr/>
          <p:nvPr/>
        </p:nvSpPr>
        <p:spPr>
          <a:xfrm>
            <a:off x="457200" y="66293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914400" y="66293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914400" y="65531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447800" y="6553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11430000" y="70866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33" name="Straight Connector 332"/>
          <p:cNvCxnSpPr/>
          <p:nvPr/>
        </p:nvCxnSpPr>
        <p:spPr>
          <a:xfrm flipV="1">
            <a:off x="11506201" y="7315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11582401" y="7315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1506200" y="70865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1734800" y="7162799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2268200" y="71627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9372600" y="8077199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11049000" y="71627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rapezoid 364"/>
          <p:cNvSpPr/>
          <p:nvPr/>
        </p:nvSpPr>
        <p:spPr>
          <a:xfrm rot="5400000">
            <a:off x="10744200" y="70865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6" name="Rectangle 365"/>
          <p:cNvSpPr/>
          <p:nvPr/>
        </p:nvSpPr>
        <p:spPr>
          <a:xfrm>
            <a:off x="10896600" y="7162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0896600" y="7010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68" name="Straight Connector 367"/>
          <p:cNvCxnSpPr/>
          <p:nvPr/>
        </p:nvCxnSpPr>
        <p:spPr>
          <a:xfrm>
            <a:off x="10439400" y="701039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10287000" y="6857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BW_DEND-1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 flipV="1">
            <a:off x="11963400" y="7086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11963400" y="7010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9829800" y="76961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572000" y="3047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4" name="Trapezoid 373"/>
          <p:cNvSpPr/>
          <p:nvPr/>
        </p:nvSpPr>
        <p:spPr>
          <a:xfrm rot="5400000">
            <a:off x="9677400" y="72389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75" name="Rectangle 374"/>
          <p:cNvSpPr/>
          <p:nvPr/>
        </p:nvSpPr>
        <p:spPr>
          <a:xfrm>
            <a:off x="9829800" y="7162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9829800" y="7315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74" idx="0"/>
          </p:cNvCxnSpPr>
          <p:nvPr/>
        </p:nvCxnSpPr>
        <p:spPr>
          <a:xfrm>
            <a:off x="9982200" y="7315199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72" idx="0"/>
          </p:cNvCxnSpPr>
          <p:nvPr/>
        </p:nvCxnSpPr>
        <p:spPr>
          <a:xfrm flipV="1">
            <a:off x="9906000" y="7467599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endCxn id="372" idx="2"/>
          </p:cNvCxnSpPr>
          <p:nvPr/>
        </p:nvCxnSpPr>
        <p:spPr>
          <a:xfrm flipV="1">
            <a:off x="9906000" y="7848599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endCxn id="372" idx="3"/>
          </p:cNvCxnSpPr>
          <p:nvPr/>
        </p:nvCxnSpPr>
        <p:spPr>
          <a:xfrm flipH="1">
            <a:off x="9982200" y="777239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10134600" y="7619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{BW_CNT{1’b0}}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6" name="Straight Connector 385"/>
          <p:cNvCxnSpPr/>
          <p:nvPr/>
        </p:nvCxnSpPr>
        <p:spPr>
          <a:xfrm>
            <a:off x="9372600" y="716279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8686800" y="7010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{BW_CNT{1’b0}}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9296400" y="73913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" name="Straight Connector 388"/>
          <p:cNvCxnSpPr>
            <a:stCxn id="388" idx="3"/>
          </p:cNvCxnSpPr>
          <p:nvPr/>
        </p:nvCxnSpPr>
        <p:spPr>
          <a:xfrm>
            <a:off x="9448800" y="74675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88" idx="2"/>
          </p:cNvCxnSpPr>
          <p:nvPr/>
        </p:nvCxnSpPr>
        <p:spPr>
          <a:xfrm flipV="1">
            <a:off x="9372600" y="75437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endCxn id="388" idx="1"/>
          </p:cNvCxnSpPr>
          <p:nvPr/>
        </p:nvCxnSpPr>
        <p:spPr>
          <a:xfrm>
            <a:off x="8915400" y="74675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8077200" y="7315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{BW_CNT{1’b1}}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3" name="Straight Connector 392"/>
          <p:cNvCxnSpPr/>
          <p:nvPr/>
        </p:nvCxnSpPr>
        <p:spPr>
          <a:xfrm flipV="1">
            <a:off x="9525000" y="3733799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9525000" y="373379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9906000" y="6095999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99" idx="1"/>
          </p:cNvCxnSpPr>
          <p:nvPr/>
        </p:nvCxnSpPr>
        <p:spPr>
          <a:xfrm flipV="1">
            <a:off x="9829802" y="3733799"/>
            <a:ext cx="1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324" idx="3"/>
          </p:cNvCxnSpPr>
          <p:nvPr/>
        </p:nvCxnSpPr>
        <p:spPr>
          <a:xfrm>
            <a:off x="685800" y="6705599"/>
            <a:ext cx="10287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0972800" y="67055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9753600" y="6095999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0820400" y="7924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" name="Moon 398"/>
          <p:cNvSpPr/>
          <p:nvPr/>
        </p:nvSpPr>
        <p:spPr>
          <a:xfrm rot="5400000">
            <a:off x="9677402" y="5867402"/>
            <a:ext cx="304801" cy="304801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418" name="Pentagon 417"/>
          <p:cNvSpPr/>
          <p:nvPr/>
        </p:nvSpPr>
        <p:spPr>
          <a:xfrm>
            <a:off x="14859000" y="6324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9906000" y="6400799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4478000" y="6324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14478000" y="6248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13563600" y="6248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7" name="Pentagon 426"/>
          <p:cNvSpPr/>
          <p:nvPr/>
        </p:nvSpPr>
        <p:spPr>
          <a:xfrm>
            <a:off x="14859000" y="3505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8" name="Straight Connector 427"/>
          <p:cNvCxnSpPr/>
          <p:nvPr/>
        </p:nvCxnSpPr>
        <p:spPr>
          <a:xfrm flipV="1">
            <a:off x="144780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144780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 flipV="1">
            <a:off x="13335000" y="35051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13411200" y="304799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endCxn id="446" idx="1"/>
          </p:cNvCxnSpPr>
          <p:nvPr/>
        </p:nvCxnSpPr>
        <p:spPr>
          <a:xfrm>
            <a:off x="13411200" y="30479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14478000" y="2971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14478000" y="2895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6" name="Pentagon 445"/>
          <p:cNvSpPr/>
          <p:nvPr/>
        </p:nvSpPr>
        <p:spPr>
          <a:xfrm>
            <a:off x="14859000" y="29717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48" name="Rectangle 447"/>
          <p:cNvSpPr/>
          <p:nvPr/>
        </p:nvSpPr>
        <p:spPr>
          <a:xfrm>
            <a:off x="13563600" y="3428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13563600" y="2895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3" name="Straight Connector 452"/>
          <p:cNvCxnSpPr/>
          <p:nvPr/>
        </p:nvCxnSpPr>
        <p:spPr>
          <a:xfrm flipV="1">
            <a:off x="122682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122682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BW_DEND+BW_DSOR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10896600" y="5486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shift_reg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1" name="Straight Connector 460"/>
          <p:cNvCxnSpPr/>
          <p:nvPr/>
        </p:nvCxnSpPr>
        <p:spPr>
          <a:xfrm flipV="1">
            <a:off x="51816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51816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BW_DSOR+1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5791200" y="3047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3505200" y="5029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3505200" y="4952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BW_DEND+BW_DSOR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4191000" y="4571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9446</TotalTime>
  <Words>102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677</cp:revision>
  <cp:lastPrinted>2015-08-18T05:01:17Z</cp:lastPrinted>
  <dcterms:created xsi:type="dcterms:W3CDTF">2015-02-20T08:15:49Z</dcterms:created>
  <dcterms:modified xsi:type="dcterms:W3CDTF">2017-10-05T04:30:12Z</dcterms:modified>
</cp:coreProperties>
</file>