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7" r:id="rId1"/>
  </p:sldMasterIdLst>
  <p:notesMasterIdLst>
    <p:notesMasterId r:id="rId3"/>
  </p:notesMasterIdLst>
  <p:sldIdLst>
    <p:sldId id="262" r:id="rId2"/>
  </p:sldIdLst>
  <p:sldSz cx="15544800" cy="21945600"/>
  <p:notesSz cx="6797675" cy="9926638"/>
  <p:defaultTextStyle>
    <a:defPPr>
      <a:defRPr lang="en-US"/>
    </a:defPPr>
    <a:lvl1pPr marL="0" algn="l" defTabSz="4834453" rtl="0" eaLnBrk="1" latinLnBrk="0" hangingPunct="1">
      <a:defRPr sz="9515" kern="1200">
        <a:solidFill>
          <a:schemeClr val="tx1"/>
        </a:solidFill>
        <a:latin typeface="+mn-lt"/>
        <a:ea typeface="+mn-ea"/>
        <a:cs typeface="+mn-cs"/>
      </a:defRPr>
    </a:lvl1pPr>
    <a:lvl2pPr marL="2417224" algn="l" defTabSz="4834453" rtl="0" eaLnBrk="1" latinLnBrk="0" hangingPunct="1">
      <a:defRPr sz="9515" kern="1200">
        <a:solidFill>
          <a:schemeClr val="tx1"/>
        </a:solidFill>
        <a:latin typeface="+mn-lt"/>
        <a:ea typeface="+mn-ea"/>
        <a:cs typeface="+mn-cs"/>
      </a:defRPr>
    </a:lvl2pPr>
    <a:lvl3pPr marL="4834453" algn="l" defTabSz="4834453" rtl="0" eaLnBrk="1" latinLnBrk="0" hangingPunct="1">
      <a:defRPr sz="9515" kern="1200">
        <a:solidFill>
          <a:schemeClr val="tx1"/>
        </a:solidFill>
        <a:latin typeface="+mn-lt"/>
        <a:ea typeface="+mn-ea"/>
        <a:cs typeface="+mn-cs"/>
      </a:defRPr>
    </a:lvl3pPr>
    <a:lvl4pPr marL="7251680" algn="l" defTabSz="4834453" rtl="0" eaLnBrk="1" latinLnBrk="0" hangingPunct="1">
      <a:defRPr sz="9515" kern="1200">
        <a:solidFill>
          <a:schemeClr val="tx1"/>
        </a:solidFill>
        <a:latin typeface="+mn-lt"/>
        <a:ea typeface="+mn-ea"/>
        <a:cs typeface="+mn-cs"/>
      </a:defRPr>
    </a:lvl4pPr>
    <a:lvl5pPr marL="9668892" algn="l" defTabSz="4834453" rtl="0" eaLnBrk="1" latinLnBrk="0" hangingPunct="1">
      <a:defRPr sz="9515" kern="1200">
        <a:solidFill>
          <a:schemeClr val="tx1"/>
        </a:solidFill>
        <a:latin typeface="+mn-lt"/>
        <a:ea typeface="+mn-ea"/>
        <a:cs typeface="+mn-cs"/>
      </a:defRPr>
    </a:lvl5pPr>
    <a:lvl6pPr marL="12086127" algn="l" defTabSz="4834453" rtl="0" eaLnBrk="1" latinLnBrk="0" hangingPunct="1">
      <a:defRPr sz="9515" kern="1200">
        <a:solidFill>
          <a:schemeClr val="tx1"/>
        </a:solidFill>
        <a:latin typeface="+mn-lt"/>
        <a:ea typeface="+mn-ea"/>
        <a:cs typeface="+mn-cs"/>
      </a:defRPr>
    </a:lvl6pPr>
    <a:lvl7pPr marL="14503351" algn="l" defTabSz="4834453" rtl="0" eaLnBrk="1" latinLnBrk="0" hangingPunct="1">
      <a:defRPr sz="9515" kern="1200">
        <a:solidFill>
          <a:schemeClr val="tx1"/>
        </a:solidFill>
        <a:latin typeface="+mn-lt"/>
        <a:ea typeface="+mn-ea"/>
        <a:cs typeface="+mn-cs"/>
      </a:defRPr>
    </a:lvl7pPr>
    <a:lvl8pPr marL="16920578" algn="l" defTabSz="4834453" rtl="0" eaLnBrk="1" latinLnBrk="0" hangingPunct="1">
      <a:defRPr sz="9515" kern="1200">
        <a:solidFill>
          <a:schemeClr val="tx1"/>
        </a:solidFill>
        <a:latin typeface="+mn-lt"/>
        <a:ea typeface="+mn-ea"/>
        <a:cs typeface="+mn-cs"/>
      </a:defRPr>
    </a:lvl8pPr>
    <a:lvl9pPr marL="19337797" algn="l" defTabSz="4834453" rtl="0" eaLnBrk="1" latinLnBrk="0" hangingPunct="1">
      <a:defRPr sz="95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>
        <p:scale>
          <a:sx n="100" d="100"/>
          <a:sy n="100" d="100"/>
        </p:scale>
        <p:origin x="-144" y="-7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2975" y="1241425"/>
            <a:ext cx="23717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34453" rtl="0" eaLnBrk="1" latinLnBrk="0" hangingPunct="1">
      <a:defRPr sz="6343" kern="1200">
        <a:solidFill>
          <a:schemeClr val="tx1"/>
        </a:solidFill>
        <a:latin typeface="+mn-lt"/>
        <a:ea typeface="+mn-ea"/>
        <a:cs typeface="+mn-cs"/>
      </a:defRPr>
    </a:lvl1pPr>
    <a:lvl2pPr marL="2417224" algn="l" defTabSz="4834453" rtl="0" eaLnBrk="1" latinLnBrk="0" hangingPunct="1">
      <a:defRPr sz="6343" kern="1200">
        <a:solidFill>
          <a:schemeClr val="tx1"/>
        </a:solidFill>
        <a:latin typeface="+mn-lt"/>
        <a:ea typeface="+mn-ea"/>
        <a:cs typeface="+mn-cs"/>
      </a:defRPr>
    </a:lvl2pPr>
    <a:lvl3pPr marL="4834453" algn="l" defTabSz="4834453" rtl="0" eaLnBrk="1" latinLnBrk="0" hangingPunct="1">
      <a:defRPr sz="6343" kern="1200">
        <a:solidFill>
          <a:schemeClr val="tx1"/>
        </a:solidFill>
        <a:latin typeface="+mn-lt"/>
        <a:ea typeface="+mn-ea"/>
        <a:cs typeface="+mn-cs"/>
      </a:defRPr>
    </a:lvl3pPr>
    <a:lvl4pPr marL="7251680" algn="l" defTabSz="4834453" rtl="0" eaLnBrk="1" latinLnBrk="0" hangingPunct="1">
      <a:defRPr sz="6343" kern="1200">
        <a:solidFill>
          <a:schemeClr val="tx1"/>
        </a:solidFill>
        <a:latin typeface="+mn-lt"/>
        <a:ea typeface="+mn-ea"/>
        <a:cs typeface="+mn-cs"/>
      </a:defRPr>
    </a:lvl4pPr>
    <a:lvl5pPr marL="9668892" algn="l" defTabSz="4834453" rtl="0" eaLnBrk="1" latinLnBrk="0" hangingPunct="1">
      <a:defRPr sz="6343" kern="1200">
        <a:solidFill>
          <a:schemeClr val="tx1"/>
        </a:solidFill>
        <a:latin typeface="+mn-lt"/>
        <a:ea typeface="+mn-ea"/>
        <a:cs typeface="+mn-cs"/>
      </a:defRPr>
    </a:lvl5pPr>
    <a:lvl6pPr marL="12086127" algn="l" defTabSz="4834453" rtl="0" eaLnBrk="1" latinLnBrk="0" hangingPunct="1">
      <a:defRPr sz="6343" kern="1200">
        <a:solidFill>
          <a:schemeClr val="tx1"/>
        </a:solidFill>
        <a:latin typeface="+mn-lt"/>
        <a:ea typeface="+mn-ea"/>
        <a:cs typeface="+mn-cs"/>
      </a:defRPr>
    </a:lvl6pPr>
    <a:lvl7pPr marL="14503351" algn="l" defTabSz="4834453" rtl="0" eaLnBrk="1" latinLnBrk="0" hangingPunct="1">
      <a:defRPr sz="6343" kern="1200">
        <a:solidFill>
          <a:schemeClr val="tx1"/>
        </a:solidFill>
        <a:latin typeface="+mn-lt"/>
        <a:ea typeface="+mn-ea"/>
        <a:cs typeface="+mn-cs"/>
      </a:defRPr>
    </a:lvl7pPr>
    <a:lvl8pPr marL="16920578" algn="l" defTabSz="4834453" rtl="0" eaLnBrk="1" latinLnBrk="0" hangingPunct="1">
      <a:defRPr sz="6343" kern="1200">
        <a:solidFill>
          <a:schemeClr val="tx1"/>
        </a:solidFill>
        <a:latin typeface="+mn-lt"/>
        <a:ea typeface="+mn-ea"/>
        <a:cs typeface="+mn-cs"/>
      </a:defRPr>
    </a:lvl8pPr>
    <a:lvl9pPr marL="19337797" algn="l" defTabSz="4834453" rtl="0" eaLnBrk="1" latinLnBrk="0" hangingPunct="1">
      <a:defRPr sz="63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2975" y="1241425"/>
            <a:ext cx="23717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591562"/>
            <a:ext cx="13213080" cy="7640320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11526522"/>
            <a:ext cx="11658600" cy="5298438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9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5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1168400"/>
            <a:ext cx="3351848" cy="185978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1168400"/>
            <a:ext cx="9861233" cy="185978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1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1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5471167"/>
            <a:ext cx="13407390" cy="9128758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14686287"/>
            <a:ext cx="13407390" cy="4800598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/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7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5842000"/>
            <a:ext cx="660654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5842000"/>
            <a:ext cx="660654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7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168405"/>
            <a:ext cx="13407390" cy="4241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5379722"/>
            <a:ext cx="6576178" cy="2636518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8016240"/>
            <a:ext cx="6576178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5379722"/>
            <a:ext cx="6608565" cy="2636518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8016240"/>
            <a:ext cx="6608565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2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4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5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463040"/>
            <a:ext cx="5013603" cy="512064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3159765"/>
            <a:ext cx="7869555" cy="15595600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583680"/>
            <a:ext cx="5013603" cy="12197082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6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463040"/>
            <a:ext cx="5013603" cy="512064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3159765"/>
            <a:ext cx="7869555" cy="15595600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583680"/>
            <a:ext cx="5013603" cy="12197082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4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1168405"/>
            <a:ext cx="1340739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5842000"/>
            <a:ext cx="1340739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20340325"/>
            <a:ext cx="349758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20340325"/>
            <a:ext cx="524637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20340325"/>
            <a:ext cx="349758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3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8" r:id="rId1"/>
    <p:sldLayoutId id="2147484539" r:id="rId2"/>
    <p:sldLayoutId id="2147484540" r:id="rId3"/>
    <p:sldLayoutId id="2147484541" r:id="rId4"/>
    <p:sldLayoutId id="2147484542" r:id="rId5"/>
    <p:sldLayoutId id="2147484543" r:id="rId6"/>
    <p:sldLayoutId id="2147484544" r:id="rId7"/>
    <p:sldLayoutId id="2147484545" r:id="rId8"/>
    <p:sldLayoutId id="2147484546" r:id="rId9"/>
    <p:sldLayoutId id="2147484547" r:id="rId10"/>
    <p:sldLayoutId id="2147484548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/>
          <p:cNvSpPr/>
          <p:nvPr/>
        </p:nvSpPr>
        <p:spPr>
          <a:xfrm>
            <a:off x="533398" y="3048007"/>
            <a:ext cx="1523999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9" name="Rectangle 618"/>
          <p:cNvSpPr/>
          <p:nvPr/>
        </p:nvSpPr>
        <p:spPr>
          <a:xfrm>
            <a:off x="1904995" y="9296408"/>
            <a:ext cx="914400" cy="1371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dechat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0" name="Rectangle 619"/>
          <p:cNvSpPr/>
          <p:nvPr/>
        </p:nvSpPr>
        <p:spPr>
          <a:xfrm>
            <a:off x="1904995" y="982981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621" name="Rectangle 620"/>
          <p:cNvSpPr/>
          <p:nvPr/>
        </p:nvSpPr>
        <p:spPr>
          <a:xfrm>
            <a:off x="1904995" y="960121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</p:txBody>
      </p:sp>
      <p:sp>
        <p:nvSpPr>
          <p:cNvPr id="622" name="Rectangle 621"/>
          <p:cNvSpPr/>
          <p:nvPr/>
        </p:nvSpPr>
        <p:spPr>
          <a:xfrm>
            <a:off x="1904995" y="1028701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623" name="Straight Connector 622"/>
          <p:cNvCxnSpPr/>
          <p:nvPr/>
        </p:nvCxnSpPr>
        <p:spPr>
          <a:xfrm flipH="1" flipV="1">
            <a:off x="1905003" y="10363215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Connector 623"/>
          <p:cNvCxnSpPr/>
          <p:nvPr/>
        </p:nvCxnSpPr>
        <p:spPr>
          <a:xfrm flipH="1">
            <a:off x="1905003" y="10439416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Rectangle 624"/>
          <p:cNvSpPr/>
          <p:nvPr/>
        </p:nvSpPr>
        <p:spPr>
          <a:xfrm>
            <a:off x="1904995" y="1005841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626" name="Rectangle 625"/>
          <p:cNvSpPr/>
          <p:nvPr/>
        </p:nvSpPr>
        <p:spPr>
          <a:xfrm>
            <a:off x="2362195" y="1005841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627" name="Rectangle 626"/>
          <p:cNvSpPr/>
          <p:nvPr/>
        </p:nvSpPr>
        <p:spPr>
          <a:xfrm>
            <a:off x="1904995" y="8839208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 .BW(15)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.RV(1’b1) 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i_dechat_bt1</a:t>
            </a:r>
          </a:p>
        </p:txBody>
      </p:sp>
      <p:cxnSp>
        <p:nvCxnSpPr>
          <p:cNvPr id="632" name="Straight Connector 631"/>
          <p:cNvCxnSpPr>
            <a:stCxn id="626" idx="3"/>
          </p:cNvCxnSpPr>
          <p:nvPr/>
        </p:nvCxnSpPr>
        <p:spPr>
          <a:xfrm flipV="1">
            <a:off x="2819401" y="10134614"/>
            <a:ext cx="2667001" cy="3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Connector 633"/>
          <p:cNvCxnSpPr>
            <a:stCxn id="635" idx="3"/>
            <a:endCxn id="620" idx="1"/>
          </p:cNvCxnSpPr>
          <p:nvPr/>
        </p:nvCxnSpPr>
        <p:spPr>
          <a:xfrm>
            <a:off x="685800" y="9906011"/>
            <a:ext cx="12192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Pentagon 634"/>
          <p:cNvSpPr/>
          <p:nvPr/>
        </p:nvSpPr>
        <p:spPr>
          <a:xfrm>
            <a:off x="457194" y="9829815"/>
            <a:ext cx="228600" cy="152399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29"/>
          </a:p>
        </p:txBody>
      </p:sp>
      <p:cxnSp>
        <p:nvCxnSpPr>
          <p:cNvPr id="636" name="Straight Connector 635"/>
          <p:cNvCxnSpPr/>
          <p:nvPr/>
        </p:nvCxnSpPr>
        <p:spPr>
          <a:xfrm flipV="1">
            <a:off x="762003" y="9829817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Rectangle 636"/>
          <p:cNvSpPr/>
          <p:nvPr/>
        </p:nvSpPr>
        <p:spPr>
          <a:xfrm>
            <a:off x="762003" y="9753616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38" name="Rectangle 637"/>
          <p:cNvSpPr/>
          <p:nvPr/>
        </p:nvSpPr>
        <p:spPr>
          <a:xfrm>
            <a:off x="1066796" y="9753616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BTN_1</a:t>
            </a:r>
          </a:p>
        </p:txBody>
      </p:sp>
      <p:sp>
        <p:nvSpPr>
          <p:cNvPr id="640" name="Pentagon 639"/>
          <p:cNvSpPr/>
          <p:nvPr/>
        </p:nvSpPr>
        <p:spPr>
          <a:xfrm>
            <a:off x="457194" y="7848615"/>
            <a:ext cx="228600" cy="152399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29"/>
          </a:p>
        </p:txBody>
      </p:sp>
      <p:cxnSp>
        <p:nvCxnSpPr>
          <p:cNvPr id="641" name="Straight Connector 640"/>
          <p:cNvCxnSpPr/>
          <p:nvPr/>
        </p:nvCxnSpPr>
        <p:spPr>
          <a:xfrm flipV="1">
            <a:off x="762003" y="7848617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Rectangle 641"/>
          <p:cNvSpPr/>
          <p:nvPr/>
        </p:nvSpPr>
        <p:spPr>
          <a:xfrm>
            <a:off x="762003" y="7772416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43" name="Rectangle 642"/>
          <p:cNvSpPr/>
          <p:nvPr/>
        </p:nvSpPr>
        <p:spPr>
          <a:xfrm>
            <a:off x="1066796" y="777241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BTN_2</a:t>
            </a:r>
          </a:p>
        </p:txBody>
      </p:sp>
      <p:sp>
        <p:nvSpPr>
          <p:cNvPr id="645" name="Pentagon 644"/>
          <p:cNvSpPr/>
          <p:nvPr/>
        </p:nvSpPr>
        <p:spPr>
          <a:xfrm>
            <a:off x="457194" y="5867414"/>
            <a:ext cx="228600" cy="152399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29"/>
          </a:p>
        </p:txBody>
      </p:sp>
      <p:cxnSp>
        <p:nvCxnSpPr>
          <p:cNvPr id="646" name="Straight Connector 645"/>
          <p:cNvCxnSpPr/>
          <p:nvPr/>
        </p:nvCxnSpPr>
        <p:spPr>
          <a:xfrm flipV="1">
            <a:off x="762003" y="5867416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Rectangle 646"/>
          <p:cNvSpPr/>
          <p:nvPr/>
        </p:nvSpPr>
        <p:spPr>
          <a:xfrm>
            <a:off x="762003" y="5791215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48" name="Rectangle 647"/>
          <p:cNvSpPr/>
          <p:nvPr/>
        </p:nvSpPr>
        <p:spPr>
          <a:xfrm>
            <a:off x="1066796" y="579121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BTN_3</a:t>
            </a:r>
          </a:p>
        </p:txBody>
      </p:sp>
      <p:cxnSp>
        <p:nvCxnSpPr>
          <p:cNvPr id="760" name="Straight Connector 759"/>
          <p:cNvCxnSpPr>
            <a:endCxn id="543" idx="1"/>
          </p:cNvCxnSpPr>
          <p:nvPr/>
        </p:nvCxnSpPr>
        <p:spPr>
          <a:xfrm>
            <a:off x="685802" y="7924814"/>
            <a:ext cx="1219199" cy="3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/>
          <p:cNvCxnSpPr>
            <a:endCxn id="566" idx="1"/>
          </p:cNvCxnSpPr>
          <p:nvPr/>
        </p:nvCxnSpPr>
        <p:spPr>
          <a:xfrm>
            <a:off x="685802" y="5943615"/>
            <a:ext cx="1219199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Connector 828"/>
          <p:cNvCxnSpPr/>
          <p:nvPr/>
        </p:nvCxnSpPr>
        <p:spPr>
          <a:xfrm flipV="1">
            <a:off x="2895604" y="10058417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" name="Rectangle 829"/>
          <p:cNvSpPr/>
          <p:nvPr/>
        </p:nvSpPr>
        <p:spPr>
          <a:xfrm>
            <a:off x="2895604" y="9982216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831" name="Rectangle 830"/>
          <p:cNvSpPr/>
          <p:nvPr/>
        </p:nvSpPr>
        <p:spPr>
          <a:xfrm>
            <a:off x="3124196" y="9982216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bt1</a:t>
            </a:r>
          </a:p>
        </p:txBody>
      </p:sp>
      <p:sp>
        <p:nvSpPr>
          <p:cNvPr id="996" name="Rounded Rectangle 995"/>
          <p:cNvSpPr/>
          <p:nvPr/>
        </p:nvSpPr>
        <p:spPr>
          <a:xfrm>
            <a:off x="7238997" y="5715014"/>
            <a:ext cx="914400" cy="3048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MODE10</a:t>
            </a:r>
          </a:p>
        </p:txBody>
      </p:sp>
      <p:sp>
        <p:nvSpPr>
          <p:cNvPr id="1124" name="Rectangle 1123"/>
          <p:cNvSpPr/>
          <p:nvPr/>
        </p:nvSpPr>
        <p:spPr>
          <a:xfrm>
            <a:off x="3733803" y="3048017"/>
            <a:ext cx="609599" cy="60959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</p:txBody>
      </p:sp>
      <p:sp>
        <p:nvSpPr>
          <p:cNvPr id="1125" name="Rounded Rectangle 1124"/>
          <p:cNvSpPr/>
          <p:nvPr/>
        </p:nvSpPr>
        <p:spPr>
          <a:xfrm>
            <a:off x="7238997" y="4648214"/>
            <a:ext cx="914400" cy="3048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MODE1</a:t>
            </a:r>
          </a:p>
        </p:txBody>
      </p:sp>
      <p:cxnSp>
        <p:nvCxnSpPr>
          <p:cNvPr id="1126" name="Straight Connector 1125"/>
          <p:cNvCxnSpPr>
            <a:stCxn id="1125" idx="2"/>
            <a:endCxn id="996" idx="0"/>
          </p:cNvCxnSpPr>
          <p:nvPr/>
        </p:nvCxnSpPr>
        <p:spPr>
          <a:xfrm>
            <a:off x="7696197" y="4953013"/>
            <a:ext cx="0" cy="7620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Straight Connector 1126"/>
          <p:cNvCxnSpPr/>
          <p:nvPr/>
        </p:nvCxnSpPr>
        <p:spPr>
          <a:xfrm>
            <a:off x="8077196" y="4495815"/>
            <a:ext cx="0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Straight Connector 1127"/>
          <p:cNvCxnSpPr/>
          <p:nvPr/>
        </p:nvCxnSpPr>
        <p:spPr>
          <a:xfrm>
            <a:off x="8153405" y="4724405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Straight Connector 1128"/>
          <p:cNvCxnSpPr/>
          <p:nvPr/>
        </p:nvCxnSpPr>
        <p:spPr>
          <a:xfrm flipV="1">
            <a:off x="8305796" y="4495805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Straight Connector 1129"/>
          <p:cNvCxnSpPr/>
          <p:nvPr/>
        </p:nvCxnSpPr>
        <p:spPr>
          <a:xfrm flipH="1">
            <a:off x="8077196" y="4495805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1" name="Rectangle 1130"/>
          <p:cNvSpPr/>
          <p:nvPr/>
        </p:nvSpPr>
        <p:spPr>
          <a:xfrm>
            <a:off x="8153397" y="43434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sp>
        <p:nvSpPr>
          <p:cNvPr id="1168" name="Rectangle 1167"/>
          <p:cNvSpPr/>
          <p:nvPr/>
        </p:nvSpPr>
        <p:spPr>
          <a:xfrm>
            <a:off x="7696197" y="5105415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!bt1 &amp;&amp; bt2f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!bt2 &amp;&amp; bt1f</a:t>
            </a:r>
          </a:p>
        </p:txBody>
      </p:sp>
      <p:cxnSp>
        <p:nvCxnSpPr>
          <p:cNvPr id="1169" name="Straight Connector 1168"/>
          <p:cNvCxnSpPr/>
          <p:nvPr/>
        </p:nvCxnSpPr>
        <p:spPr>
          <a:xfrm>
            <a:off x="8077196" y="5562615"/>
            <a:ext cx="0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0" name="Straight Connector 1169"/>
          <p:cNvCxnSpPr/>
          <p:nvPr/>
        </p:nvCxnSpPr>
        <p:spPr>
          <a:xfrm>
            <a:off x="8153405" y="5791207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1" name="Straight Connector 1170"/>
          <p:cNvCxnSpPr/>
          <p:nvPr/>
        </p:nvCxnSpPr>
        <p:spPr>
          <a:xfrm flipV="1">
            <a:off x="8305796" y="5562607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2" name="Straight Connector 1171"/>
          <p:cNvCxnSpPr/>
          <p:nvPr/>
        </p:nvCxnSpPr>
        <p:spPr>
          <a:xfrm flipH="1">
            <a:off x="8077196" y="5562607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3" name="Rectangle 1172"/>
          <p:cNvSpPr/>
          <p:nvPr/>
        </p:nvSpPr>
        <p:spPr>
          <a:xfrm>
            <a:off x="8153397" y="5410215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cxnSp>
        <p:nvCxnSpPr>
          <p:cNvPr id="1174" name="Straight Connector 1173"/>
          <p:cNvCxnSpPr/>
          <p:nvPr/>
        </p:nvCxnSpPr>
        <p:spPr>
          <a:xfrm flipH="1">
            <a:off x="7086605" y="5867405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5" name="Straight Connector 1174"/>
          <p:cNvCxnSpPr/>
          <p:nvPr/>
        </p:nvCxnSpPr>
        <p:spPr>
          <a:xfrm>
            <a:off x="7086605" y="4800606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6" name="Straight Connector 1175"/>
          <p:cNvCxnSpPr/>
          <p:nvPr/>
        </p:nvCxnSpPr>
        <p:spPr>
          <a:xfrm flipV="1">
            <a:off x="7086595" y="4800614"/>
            <a:ext cx="0" cy="10667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" name="Rectangle 1176"/>
          <p:cNvSpPr/>
          <p:nvPr/>
        </p:nvSpPr>
        <p:spPr>
          <a:xfrm>
            <a:off x="6324595" y="5181615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bt1 &amp;&amp; bt2</a:t>
            </a:r>
          </a:p>
        </p:txBody>
      </p:sp>
      <p:sp>
        <p:nvSpPr>
          <p:cNvPr id="1182" name="Rectangle 1181"/>
          <p:cNvSpPr/>
          <p:nvPr/>
        </p:nvSpPr>
        <p:spPr>
          <a:xfrm>
            <a:off x="5638803" y="3429023"/>
            <a:ext cx="304801" cy="30479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29"/>
          </a:p>
        </p:txBody>
      </p:sp>
      <p:cxnSp>
        <p:nvCxnSpPr>
          <p:cNvPr id="1183" name="Straight Connector 1182"/>
          <p:cNvCxnSpPr/>
          <p:nvPr/>
        </p:nvCxnSpPr>
        <p:spPr>
          <a:xfrm flipV="1">
            <a:off x="5715003" y="3657574"/>
            <a:ext cx="76201" cy="76201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4" name="Straight Connector 1183"/>
          <p:cNvCxnSpPr/>
          <p:nvPr/>
        </p:nvCxnSpPr>
        <p:spPr>
          <a:xfrm flipH="1" flipV="1">
            <a:off x="5791204" y="3657574"/>
            <a:ext cx="76201" cy="76201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5" name="Rectangle 1184"/>
          <p:cNvSpPr/>
          <p:nvPr/>
        </p:nvSpPr>
        <p:spPr>
          <a:xfrm>
            <a:off x="5715004" y="3428984"/>
            <a:ext cx="152399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186" name="Straight Connector 1185"/>
          <p:cNvCxnSpPr/>
          <p:nvPr/>
        </p:nvCxnSpPr>
        <p:spPr>
          <a:xfrm flipV="1">
            <a:off x="6019804" y="3428984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7" name="Rectangle 1186"/>
          <p:cNvSpPr/>
          <p:nvPr/>
        </p:nvSpPr>
        <p:spPr>
          <a:xfrm>
            <a:off x="6019804" y="3352783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88" name="Rectangle 1187"/>
          <p:cNvSpPr/>
          <p:nvPr/>
        </p:nvSpPr>
        <p:spPr>
          <a:xfrm>
            <a:off x="5943595" y="30480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</a:p>
        </p:txBody>
      </p:sp>
      <p:cxnSp>
        <p:nvCxnSpPr>
          <p:cNvPr id="1190" name="Straight Connector 1189"/>
          <p:cNvCxnSpPr/>
          <p:nvPr/>
        </p:nvCxnSpPr>
        <p:spPr>
          <a:xfrm>
            <a:off x="4343402" y="3505207"/>
            <a:ext cx="12953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1" name="Straight Connector 1190"/>
          <p:cNvCxnSpPr/>
          <p:nvPr/>
        </p:nvCxnSpPr>
        <p:spPr>
          <a:xfrm flipV="1">
            <a:off x="4419603" y="3428984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2" name="Rectangle 1191"/>
          <p:cNvSpPr/>
          <p:nvPr/>
        </p:nvSpPr>
        <p:spPr>
          <a:xfrm>
            <a:off x="4419603" y="3352783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93" name="Rectangle 1192"/>
          <p:cNvSpPr/>
          <p:nvPr/>
        </p:nvSpPr>
        <p:spPr>
          <a:xfrm>
            <a:off x="4648194" y="3352816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state_next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94" name="Straight Connector 1193"/>
          <p:cNvCxnSpPr/>
          <p:nvPr/>
        </p:nvCxnSpPr>
        <p:spPr>
          <a:xfrm flipH="1">
            <a:off x="5943595" y="3505208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5" name="Straight Connector 1194"/>
          <p:cNvCxnSpPr/>
          <p:nvPr/>
        </p:nvCxnSpPr>
        <p:spPr>
          <a:xfrm flipH="1">
            <a:off x="4343395" y="3200409"/>
            <a:ext cx="2057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6" name="Straight Connector 1195"/>
          <p:cNvCxnSpPr/>
          <p:nvPr/>
        </p:nvCxnSpPr>
        <p:spPr>
          <a:xfrm flipV="1">
            <a:off x="5638803" y="3810016"/>
            <a:ext cx="76201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7" name="Rectangle 1196"/>
          <p:cNvSpPr/>
          <p:nvPr/>
        </p:nvSpPr>
        <p:spPr>
          <a:xfrm>
            <a:off x="5257796" y="396241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-&gt;MODE1</a:t>
            </a:r>
          </a:p>
        </p:txBody>
      </p:sp>
      <p:sp>
        <p:nvSpPr>
          <p:cNvPr id="1198" name="Rectangle 1197"/>
          <p:cNvSpPr/>
          <p:nvPr/>
        </p:nvSpPr>
        <p:spPr>
          <a:xfrm>
            <a:off x="685799" y="3581416"/>
            <a:ext cx="1981199" cy="304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localparam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MODE1  = 1’d0,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MODE10 = 1’d1;</a:t>
            </a:r>
          </a:p>
        </p:txBody>
      </p:sp>
      <p:sp>
        <p:nvSpPr>
          <p:cNvPr id="1200" name="Flowchart: Delay 1199"/>
          <p:cNvSpPr/>
          <p:nvPr/>
        </p:nvSpPr>
        <p:spPr>
          <a:xfrm rot="5400000">
            <a:off x="5029203" y="5029216"/>
            <a:ext cx="304801" cy="304801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29"/>
          </a:p>
        </p:txBody>
      </p:sp>
      <p:sp>
        <p:nvSpPr>
          <p:cNvPr id="1201" name="Rectangle 1200"/>
          <p:cNvSpPr/>
          <p:nvPr/>
        </p:nvSpPr>
        <p:spPr>
          <a:xfrm>
            <a:off x="5029204" y="4419617"/>
            <a:ext cx="152399" cy="15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1202" name="Straight Connector 1201"/>
          <p:cNvCxnSpPr>
            <a:endCxn id="1201" idx="1"/>
          </p:cNvCxnSpPr>
          <p:nvPr/>
        </p:nvCxnSpPr>
        <p:spPr>
          <a:xfrm>
            <a:off x="4724403" y="4495808"/>
            <a:ext cx="3048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3" name="Rectangle 1202"/>
          <p:cNvSpPr/>
          <p:nvPr/>
        </p:nvSpPr>
        <p:spPr>
          <a:xfrm>
            <a:off x="4419594" y="434341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MODE1</a:t>
            </a:r>
          </a:p>
        </p:txBody>
      </p:sp>
      <p:cxnSp>
        <p:nvCxnSpPr>
          <p:cNvPr id="1204" name="Straight Connector 1203"/>
          <p:cNvCxnSpPr>
            <a:endCxn id="1201" idx="0"/>
          </p:cNvCxnSpPr>
          <p:nvPr/>
        </p:nvCxnSpPr>
        <p:spPr>
          <a:xfrm>
            <a:off x="5105394" y="3505207"/>
            <a:ext cx="0" cy="914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5" name="Straight Connector 1204"/>
          <p:cNvCxnSpPr>
            <a:stCxn id="1201" idx="2"/>
          </p:cNvCxnSpPr>
          <p:nvPr/>
        </p:nvCxnSpPr>
        <p:spPr>
          <a:xfrm>
            <a:off x="5105394" y="4572009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6" name="Rectangle 1205"/>
          <p:cNvSpPr/>
          <p:nvPr/>
        </p:nvSpPr>
        <p:spPr>
          <a:xfrm>
            <a:off x="6324603" y="4419617"/>
            <a:ext cx="152399" cy="15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1207" name="Straight Connector 1206"/>
          <p:cNvCxnSpPr/>
          <p:nvPr/>
        </p:nvCxnSpPr>
        <p:spPr>
          <a:xfrm>
            <a:off x="5257796" y="4724416"/>
            <a:ext cx="0" cy="3048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8" name="Straight Connector 1207"/>
          <p:cNvCxnSpPr>
            <a:stCxn id="1206" idx="2"/>
          </p:cNvCxnSpPr>
          <p:nvPr/>
        </p:nvCxnSpPr>
        <p:spPr>
          <a:xfrm>
            <a:off x="6400796" y="4572017"/>
            <a:ext cx="0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traight Connector 1208"/>
          <p:cNvCxnSpPr/>
          <p:nvPr/>
        </p:nvCxnSpPr>
        <p:spPr>
          <a:xfrm flipH="1">
            <a:off x="5257796" y="4724408"/>
            <a:ext cx="114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0" name="Straight Connector 1209"/>
          <p:cNvCxnSpPr>
            <a:endCxn id="1206" idx="1"/>
          </p:cNvCxnSpPr>
          <p:nvPr/>
        </p:nvCxnSpPr>
        <p:spPr>
          <a:xfrm>
            <a:off x="6019802" y="4495808"/>
            <a:ext cx="3048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2" name="Rectangle 1211"/>
          <p:cNvSpPr/>
          <p:nvPr/>
        </p:nvSpPr>
        <p:spPr>
          <a:xfrm>
            <a:off x="5714996" y="434341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MODE10</a:t>
            </a:r>
          </a:p>
        </p:txBody>
      </p:sp>
      <p:cxnSp>
        <p:nvCxnSpPr>
          <p:cNvPr id="1300" name="Straight Connector 1299"/>
          <p:cNvCxnSpPr>
            <a:stCxn id="1200" idx="3"/>
          </p:cNvCxnSpPr>
          <p:nvPr/>
        </p:nvCxnSpPr>
        <p:spPr>
          <a:xfrm flipH="1">
            <a:off x="5181595" y="5334017"/>
            <a:ext cx="2" cy="533397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Rectangle 527"/>
          <p:cNvSpPr/>
          <p:nvPr/>
        </p:nvSpPr>
        <p:spPr>
          <a:xfrm>
            <a:off x="2362195" y="982981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DRISE</a:t>
            </a:r>
          </a:p>
        </p:txBody>
      </p:sp>
      <p:sp>
        <p:nvSpPr>
          <p:cNvPr id="529" name="Rectangle 528"/>
          <p:cNvSpPr/>
          <p:nvPr/>
        </p:nvSpPr>
        <p:spPr>
          <a:xfrm>
            <a:off x="2362195" y="1028701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DFALL</a:t>
            </a:r>
          </a:p>
        </p:txBody>
      </p:sp>
      <p:cxnSp>
        <p:nvCxnSpPr>
          <p:cNvPr id="530" name="Straight Connector 529"/>
          <p:cNvCxnSpPr/>
          <p:nvPr/>
        </p:nvCxnSpPr>
        <p:spPr>
          <a:xfrm flipV="1">
            <a:off x="2895604" y="9829854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Rectangle 530"/>
          <p:cNvSpPr/>
          <p:nvPr/>
        </p:nvSpPr>
        <p:spPr>
          <a:xfrm>
            <a:off x="2895604" y="9753653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32" name="Rectangle 531"/>
          <p:cNvSpPr/>
          <p:nvPr/>
        </p:nvSpPr>
        <p:spPr>
          <a:xfrm>
            <a:off x="3124196" y="9753616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bt1r</a:t>
            </a:r>
          </a:p>
        </p:txBody>
      </p:sp>
      <p:cxnSp>
        <p:nvCxnSpPr>
          <p:cNvPr id="537" name="Straight Connector 536"/>
          <p:cNvCxnSpPr>
            <a:stCxn id="529" idx="3"/>
          </p:cNvCxnSpPr>
          <p:nvPr/>
        </p:nvCxnSpPr>
        <p:spPr>
          <a:xfrm flipV="1">
            <a:off x="2819401" y="10363207"/>
            <a:ext cx="2667001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/>
          <p:nvPr/>
        </p:nvCxnSpPr>
        <p:spPr>
          <a:xfrm flipV="1">
            <a:off x="2895604" y="10287017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Rectangle 538"/>
          <p:cNvSpPr/>
          <p:nvPr/>
        </p:nvSpPr>
        <p:spPr>
          <a:xfrm>
            <a:off x="2895604" y="10210816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40" name="Rectangle 539"/>
          <p:cNvSpPr/>
          <p:nvPr/>
        </p:nvSpPr>
        <p:spPr>
          <a:xfrm>
            <a:off x="3124196" y="10210778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bt1f</a:t>
            </a:r>
          </a:p>
        </p:txBody>
      </p:sp>
      <p:cxnSp>
        <p:nvCxnSpPr>
          <p:cNvPr id="541" name="Straight Connector 540"/>
          <p:cNvCxnSpPr>
            <a:stCxn id="528" idx="3"/>
          </p:cNvCxnSpPr>
          <p:nvPr/>
        </p:nvCxnSpPr>
        <p:spPr>
          <a:xfrm flipV="1">
            <a:off x="2819395" y="9906000"/>
            <a:ext cx="1295400" cy="1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Rectangle 541"/>
          <p:cNvSpPr/>
          <p:nvPr/>
        </p:nvSpPr>
        <p:spPr>
          <a:xfrm>
            <a:off x="1904995" y="7315209"/>
            <a:ext cx="914400" cy="1371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dechat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3" name="Rectangle 542"/>
          <p:cNvSpPr/>
          <p:nvPr/>
        </p:nvSpPr>
        <p:spPr>
          <a:xfrm>
            <a:off x="1904995" y="784861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544" name="Rectangle 543"/>
          <p:cNvSpPr/>
          <p:nvPr/>
        </p:nvSpPr>
        <p:spPr>
          <a:xfrm>
            <a:off x="1904995" y="762001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</p:txBody>
      </p:sp>
      <p:sp>
        <p:nvSpPr>
          <p:cNvPr id="545" name="Rectangle 544"/>
          <p:cNvSpPr/>
          <p:nvPr/>
        </p:nvSpPr>
        <p:spPr>
          <a:xfrm>
            <a:off x="1904995" y="830581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546" name="Straight Connector 545"/>
          <p:cNvCxnSpPr/>
          <p:nvPr/>
        </p:nvCxnSpPr>
        <p:spPr>
          <a:xfrm flipH="1" flipV="1">
            <a:off x="1905003" y="8382016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/>
          <p:cNvCxnSpPr/>
          <p:nvPr/>
        </p:nvCxnSpPr>
        <p:spPr>
          <a:xfrm flipH="1">
            <a:off x="1905003" y="8458216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tangle 547"/>
          <p:cNvSpPr/>
          <p:nvPr/>
        </p:nvSpPr>
        <p:spPr>
          <a:xfrm>
            <a:off x="1904995" y="807721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549" name="Rectangle 548"/>
          <p:cNvSpPr/>
          <p:nvPr/>
        </p:nvSpPr>
        <p:spPr>
          <a:xfrm>
            <a:off x="2362195" y="807721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550" name="Rectangle 549"/>
          <p:cNvSpPr/>
          <p:nvPr/>
        </p:nvSpPr>
        <p:spPr>
          <a:xfrm>
            <a:off x="1904995" y="6858009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 .BW(15)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.RV(1’b1) 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i_dechat_bt2</a:t>
            </a:r>
          </a:p>
        </p:txBody>
      </p:sp>
      <p:cxnSp>
        <p:nvCxnSpPr>
          <p:cNvPr id="551" name="Straight Connector 550"/>
          <p:cNvCxnSpPr>
            <a:stCxn id="549" idx="3"/>
          </p:cNvCxnSpPr>
          <p:nvPr/>
        </p:nvCxnSpPr>
        <p:spPr>
          <a:xfrm flipV="1">
            <a:off x="2819401" y="8153414"/>
            <a:ext cx="2667001" cy="3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/>
          <p:nvPr/>
        </p:nvCxnSpPr>
        <p:spPr>
          <a:xfrm flipV="1">
            <a:off x="2895604" y="8077217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" name="Rectangle 552"/>
          <p:cNvSpPr/>
          <p:nvPr/>
        </p:nvSpPr>
        <p:spPr>
          <a:xfrm>
            <a:off x="2895604" y="8001016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55" name="Rectangle 554"/>
          <p:cNvSpPr/>
          <p:nvPr/>
        </p:nvSpPr>
        <p:spPr>
          <a:xfrm>
            <a:off x="2362195" y="7848578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DRISE</a:t>
            </a:r>
          </a:p>
        </p:txBody>
      </p:sp>
      <p:sp>
        <p:nvSpPr>
          <p:cNvPr id="556" name="Rectangle 555"/>
          <p:cNvSpPr/>
          <p:nvPr/>
        </p:nvSpPr>
        <p:spPr>
          <a:xfrm>
            <a:off x="2362195" y="830581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DFALL</a:t>
            </a:r>
          </a:p>
        </p:txBody>
      </p:sp>
      <p:cxnSp>
        <p:nvCxnSpPr>
          <p:cNvPr id="557" name="Straight Connector 556"/>
          <p:cNvCxnSpPr/>
          <p:nvPr/>
        </p:nvCxnSpPr>
        <p:spPr>
          <a:xfrm flipV="1">
            <a:off x="2895604" y="7848617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Rectangle 557"/>
          <p:cNvSpPr/>
          <p:nvPr/>
        </p:nvSpPr>
        <p:spPr>
          <a:xfrm>
            <a:off x="2895604" y="7772416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560" name="Straight Connector 559"/>
          <p:cNvCxnSpPr>
            <a:stCxn id="556" idx="3"/>
          </p:cNvCxnSpPr>
          <p:nvPr/>
        </p:nvCxnSpPr>
        <p:spPr>
          <a:xfrm flipV="1">
            <a:off x="2819401" y="8382014"/>
            <a:ext cx="2667001" cy="3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/>
          <p:nvPr/>
        </p:nvCxnSpPr>
        <p:spPr>
          <a:xfrm flipV="1">
            <a:off x="2895604" y="8305817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Rectangle 561"/>
          <p:cNvSpPr/>
          <p:nvPr/>
        </p:nvSpPr>
        <p:spPr>
          <a:xfrm>
            <a:off x="2895604" y="8229616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564" name="Straight Connector 563"/>
          <p:cNvCxnSpPr>
            <a:stCxn id="555" idx="3"/>
          </p:cNvCxnSpPr>
          <p:nvPr/>
        </p:nvCxnSpPr>
        <p:spPr>
          <a:xfrm>
            <a:off x="2819395" y="7924772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Rectangle 564"/>
          <p:cNvSpPr/>
          <p:nvPr/>
        </p:nvSpPr>
        <p:spPr>
          <a:xfrm>
            <a:off x="1904995" y="5334007"/>
            <a:ext cx="914400" cy="1371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dechat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6" name="Rectangle 565"/>
          <p:cNvSpPr/>
          <p:nvPr/>
        </p:nvSpPr>
        <p:spPr>
          <a:xfrm>
            <a:off x="1904995" y="5867416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567" name="Rectangle 566"/>
          <p:cNvSpPr/>
          <p:nvPr/>
        </p:nvSpPr>
        <p:spPr>
          <a:xfrm>
            <a:off x="1904995" y="5638816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</p:txBody>
      </p:sp>
      <p:sp>
        <p:nvSpPr>
          <p:cNvPr id="568" name="Rectangle 567"/>
          <p:cNvSpPr/>
          <p:nvPr/>
        </p:nvSpPr>
        <p:spPr>
          <a:xfrm>
            <a:off x="1904995" y="6324616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569" name="Straight Connector 568"/>
          <p:cNvCxnSpPr/>
          <p:nvPr/>
        </p:nvCxnSpPr>
        <p:spPr>
          <a:xfrm flipH="1" flipV="1">
            <a:off x="1905003" y="6400816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/>
          <p:cNvCxnSpPr/>
          <p:nvPr/>
        </p:nvCxnSpPr>
        <p:spPr>
          <a:xfrm flipH="1">
            <a:off x="1905003" y="6477015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Rectangle 570"/>
          <p:cNvSpPr/>
          <p:nvPr/>
        </p:nvSpPr>
        <p:spPr>
          <a:xfrm>
            <a:off x="1904995" y="6096016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572" name="Rectangle 571"/>
          <p:cNvSpPr/>
          <p:nvPr/>
        </p:nvSpPr>
        <p:spPr>
          <a:xfrm>
            <a:off x="2362195" y="6096016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573" name="Rectangle 572"/>
          <p:cNvSpPr/>
          <p:nvPr/>
        </p:nvSpPr>
        <p:spPr>
          <a:xfrm>
            <a:off x="1904995" y="487680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 .BW(15)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.RV(1’b1) 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i_dechat_bt3</a:t>
            </a:r>
          </a:p>
        </p:txBody>
      </p:sp>
      <p:cxnSp>
        <p:nvCxnSpPr>
          <p:cNvPr id="574" name="Straight Connector 573"/>
          <p:cNvCxnSpPr>
            <a:stCxn id="572" idx="3"/>
          </p:cNvCxnSpPr>
          <p:nvPr/>
        </p:nvCxnSpPr>
        <p:spPr>
          <a:xfrm flipV="1">
            <a:off x="2819401" y="6172208"/>
            <a:ext cx="2666999" cy="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/>
          <p:cNvCxnSpPr/>
          <p:nvPr/>
        </p:nvCxnSpPr>
        <p:spPr>
          <a:xfrm flipV="1">
            <a:off x="2895604" y="6096016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Rectangle 575"/>
          <p:cNvSpPr/>
          <p:nvPr/>
        </p:nvSpPr>
        <p:spPr>
          <a:xfrm>
            <a:off x="2895604" y="6019815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78" name="Rectangle 577"/>
          <p:cNvSpPr/>
          <p:nvPr/>
        </p:nvSpPr>
        <p:spPr>
          <a:xfrm>
            <a:off x="2362195" y="5867416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DRISE</a:t>
            </a:r>
          </a:p>
        </p:txBody>
      </p:sp>
      <p:sp>
        <p:nvSpPr>
          <p:cNvPr id="579" name="Rectangle 578"/>
          <p:cNvSpPr/>
          <p:nvPr/>
        </p:nvSpPr>
        <p:spPr>
          <a:xfrm>
            <a:off x="2362195" y="6324616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DFALL</a:t>
            </a:r>
          </a:p>
        </p:txBody>
      </p:sp>
      <p:cxnSp>
        <p:nvCxnSpPr>
          <p:cNvPr id="587" name="Straight Connector 586"/>
          <p:cNvCxnSpPr/>
          <p:nvPr/>
        </p:nvCxnSpPr>
        <p:spPr>
          <a:xfrm>
            <a:off x="2819395" y="5943609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Connector 587"/>
          <p:cNvCxnSpPr/>
          <p:nvPr/>
        </p:nvCxnSpPr>
        <p:spPr>
          <a:xfrm flipV="1">
            <a:off x="3200404" y="5867416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Connector 588"/>
          <p:cNvCxnSpPr/>
          <p:nvPr/>
        </p:nvCxnSpPr>
        <p:spPr>
          <a:xfrm>
            <a:off x="3200404" y="5867416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Connector 589"/>
          <p:cNvCxnSpPr/>
          <p:nvPr/>
        </p:nvCxnSpPr>
        <p:spPr>
          <a:xfrm>
            <a:off x="2819395" y="6400809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Connector 590"/>
          <p:cNvCxnSpPr/>
          <p:nvPr/>
        </p:nvCxnSpPr>
        <p:spPr>
          <a:xfrm flipV="1">
            <a:off x="3200404" y="6324616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/>
          <p:cNvCxnSpPr/>
          <p:nvPr/>
        </p:nvCxnSpPr>
        <p:spPr>
          <a:xfrm>
            <a:off x="3200404" y="6324616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Rectangle 592"/>
          <p:cNvSpPr/>
          <p:nvPr/>
        </p:nvSpPr>
        <p:spPr>
          <a:xfrm>
            <a:off x="6400800" y="10363207"/>
            <a:ext cx="914400" cy="27432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cnt10</a:t>
            </a:r>
          </a:p>
        </p:txBody>
      </p:sp>
      <p:sp>
        <p:nvSpPr>
          <p:cNvPr id="594" name="Rectangle 593"/>
          <p:cNvSpPr/>
          <p:nvPr/>
        </p:nvSpPr>
        <p:spPr>
          <a:xfrm>
            <a:off x="6400800" y="1165861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ADD10</a:t>
            </a:r>
          </a:p>
        </p:txBody>
      </p:sp>
      <p:sp>
        <p:nvSpPr>
          <p:cNvPr id="595" name="Rectangle 594"/>
          <p:cNvSpPr/>
          <p:nvPr/>
        </p:nvSpPr>
        <p:spPr>
          <a:xfrm>
            <a:off x="6400800" y="11353816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ADD1</a:t>
            </a:r>
          </a:p>
        </p:txBody>
      </p:sp>
      <p:sp>
        <p:nvSpPr>
          <p:cNvPr id="596" name="Rectangle 595"/>
          <p:cNvSpPr/>
          <p:nvPr/>
        </p:nvSpPr>
        <p:spPr>
          <a:xfrm>
            <a:off x="6400800" y="1280161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597" name="Straight Connector 596"/>
          <p:cNvCxnSpPr/>
          <p:nvPr/>
        </p:nvCxnSpPr>
        <p:spPr>
          <a:xfrm flipH="1" flipV="1">
            <a:off x="6400808" y="12877815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/>
          <p:cNvCxnSpPr/>
          <p:nvPr/>
        </p:nvCxnSpPr>
        <p:spPr>
          <a:xfrm flipH="1">
            <a:off x="6400808" y="12954016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Rectangle 598"/>
          <p:cNvSpPr/>
          <p:nvPr/>
        </p:nvSpPr>
        <p:spPr>
          <a:xfrm>
            <a:off x="6400800" y="1257301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600" name="Rectangle 599"/>
          <p:cNvSpPr/>
          <p:nvPr/>
        </p:nvSpPr>
        <p:spPr>
          <a:xfrm>
            <a:off x="6858000" y="1135380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</a:p>
        </p:txBody>
      </p:sp>
      <p:sp>
        <p:nvSpPr>
          <p:cNvPr id="601" name="Rectangle 600"/>
          <p:cNvSpPr/>
          <p:nvPr/>
        </p:nvSpPr>
        <p:spPr>
          <a:xfrm>
            <a:off x="6400800" y="10210814"/>
            <a:ext cx="457200" cy="152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cnt10_p</a:t>
            </a:r>
          </a:p>
        </p:txBody>
      </p:sp>
      <p:sp>
        <p:nvSpPr>
          <p:cNvPr id="606" name="Rectangle 605"/>
          <p:cNvSpPr/>
          <p:nvPr/>
        </p:nvSpPr>
        <p:spPr>
          <a:xfrm>
            <a:off x="6400800" y="1196341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SUB1</a:t>
            </a:r>
          </a:p>
        </p:txBody>
      </p:sp>
      <p:sp>
        <p:nvSpPr>
          <p:cNvPr id="607" name="Rectangle 606"/>
          <p:cNvSpPr/>
          <p:nvPr/>
        </p:nvSpPr>
        <p:spPr>
          <a:xfrm>
            <a:off x="6400800" y="12268216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SUB10</a:t>
            </a:r>
          </a:p>
        </p:txBody>
      </p:sp>
      <p:sp>
        <p:nvSpPr>
          <p:cNvPr id="608" name="Rectangle 607"/>
          <p:cNvSpPr/>
          <p:nvPr/>
        </p:nvSpPr>
        <p:spPr>
          <a:xfrm>
            <a:off x="6400800" y="1074421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UBND</a:t>
            </a:r>
          </a:p>
        </p:txBody>
      </p:sp>
      <p:sp>
        <p:nvSpPr>
          <p:cNvPr id="609" name="Rectangle 608"/>
          <p:cNvSpPr/>
          <p:nvPr/>
        </p:nvSpPr>
        <p:spPr>
          <a:xfrm>
            <a:off x="6400800" y="1104901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5105404" y="5410215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Rectangle 610"/>
          <p:cNvSpPr/>
          <p:nvPr/>
        </p:nvSpPr>
        <p:spPr>
          <a:xfrm>
            <a:off x="5029204" y="5410214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13" name="Rectangle 612"/>
          <p:cNvSpPr/>
          <p:nvPr/>
        </p:nvSpPr>
        <p:spPr>
          <a:xfrm>
            <a:off x="5181595" y="55626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</a:t>
            </a:r>
          </a:p>
        </p:txBody>
      </p:sp>
      <p:sp>
        <p:nvSpPr>
          <p:cNvPr id="614" name="Rectangle 613"/>
          <p:cNvSpPr/>
          <p:nvPr/>
        </p:nvSpPr>
        <p:spPr>
          <a:xfrm>
            <a:off x="3124196" y="800105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bt2</a:t>
            </a:r>
          </a:p>
        </p:txBody>
      </p:sp>
      <p:sp>
        <p:nvSpPr>
          <p:cNvPr id="615" name="Rectangle 614"/>
          <p:cNvSpPr/>
          <p:nvPr/>
        </p:nvSpPr>
        <p:spPr>
          <a:xfrm>
            <a:off x="3124196" y="777241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bt2r</a:t>
            </a:r>
          </a:p>
        </p:txBody>
      </p:sp>
      <p:sp>
        <p:nvSpPr>
          <p:cNvPr id="616" name="Rectangle 615"/>
          <p:cNvSpPr/>
          <p:nvPr/>
        </p:nvSpPr>
        <p:spPr>
          <a:xfrm>
            <a:off x="3124196" y="822961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bt2f</a:t>
            </a:r>
          </a:p>
        </p:txBody>
      </p:sp>
      <p:sp>
        <p:nvSpPr>
          <p:cNvPr id="617" name="Rectangle 616"/>
          <p:cNvSpPr/>
          <p:nvPr/>
        </p:nvSpPr>
        <p:spPr>
          <a:xfrm>
            <a:off x="3124196" y="601981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bt3</a:t>
            </a:r>
          </a:p>
        </p:txBody>
      </p:sp>
      <p:cxnSp>
        <p:nvCxnSpPr>
          <p:cNvPr id="618" name="Straight Connector 617"/>
          <p:cNvCxnSpPr/>
          <p:nvPr/>
        </p:nvCxnSpPr>
        <p:spPr>
          <a:xfrm flipV="1">
            <a:off x="3962394" y="3657614"/>
            <a:ext cx="0" cy="4495803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 flipV="1">
            <a:off x="4190995" y="3657608"/>
            <a:ext cx="0" cy="6477002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/>
          <p:cNvCxnSpPr/>
          <p:nvPr/>
        </p:nvCxnSpPr>
        <p:spPr>
          <a:xfrm flipV="1">
            <a:off x="3886194" y="3657614"/>
            <a:ext cx="0" cy="4267203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Straight Connector 629"/>
          <p:cNvCxnSpPr/>
          <p:nvPr/>
        </p:nvCxnSpPr>
        <p:spPr>
          <a:xfrm flipV="1">
            <a:off x="4114795" y="3657608"/>
            <a:ext cx="0" cy="62484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>
            <a:off x="5562595" y="5943608"/>
            <a:ext cx="0" cy="95250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>
            <a:off x="5486402" y="10134615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>
            <a:off x="5486402" y="10363215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>
            <a:off x="5486402" y="8153416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>
            <a:off x="5486402" y="8382016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5486402" y="6172216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Rectangle 453"/>
          <p:cNvSpPr/>
          <p:nvPr/>
        </p:nvSpPr>
        <p:spPr>
          <a:xfrm>
            <a:off x="5562595" y="9525001"/>
            <a:ext cx="457200" cy="304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bt3, bt2 , bt1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esc, bt2r, bt1r }</a:t>
            </a:r>
          </a:p>
        </p:txBody>
      </p:sp>
      <p:sp>
        <p:nvSpPr>
          <p:cNvPr id="455" name="Rectangle 454"/>
          <p:cNvSpPr/>
          <p:nvPr/>
        </p:nvSpPr>
        <p:spPr>
          <a:xfrm>
            <a:off x="5715004" y="11353816"/>
            <a:ext cx="152399" cy="15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533" name="Straight Connector 532"/>
          <p:cNvCxnSpPr/>
          <p:nvPr/>
        </p:nvCxnSpPr>
        <p:spPr>
          <a:xfrm>
            <a:off x="5562603" y="11353808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>
            <a:off x="5410203" y="11506207"/>
            <a:ext cx="3048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Rectangle 535"/>
          <p:cNvSpPr/>
          <p:nvPr/>
        </p:nvSpPr>
        <p:spPr>
          <a:xfrm>
            <a:off x="5715004" y="11658617"/>
            <a:ext cx="152399" cy="15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554" name="Straight Connector 553"/>
          <p:cNvCxnSpPr/>
          <p:nvPr/>
        </p:nvCxnSpPr>
        <p:spPr>
          <a:xfrm>
            <a:off x="5562603" y="11658609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Connector 558"/>
          <p:cNvCxnSpPr/>
          <p:nvPr/>
        </p:nvCxnSpPr>
        <p:spPr>
          <a:xfrm>
            <a:off x="5410203" y="11811008"/>
            <a:ext cx="3048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Rectangle 562"/>
          <p:cNvSpPr/>
          <p:nvPr/>
        </p:nvSpPr>
        <p:spPr>
          <a:xfrm>
            <a:off x="5715004" y="11963417"/>
            <a:ext cx="152399" cy="15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577" name="Straight Connector 576"/>
          <p:cNvCxnSpPr/>
          <p:nvPr/>
        </p:nvCxnSpPr>
        <p:spPr>
          <a:xfrm>
            <a:off x="5562603" y="11963407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/>
          <p:cNvCxnSpPr/>
          <p:nvPr/>
        </p:nvCxnSpPr>
        <p:spPr>
          <a:xfrm>
            <a:off x="5410203" y="12115809"/>
            <a:ext cx="3048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Rectangle 580"/>
          <p:cNvSpPr/>
          <p:nvPr/>
        </p:nvSpPr>
        <p:spPr>
          <a:xfrm>
            <a:off x="5715004" y="12268216"/>
            <a:ext cx="152399" cy="15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582" name="Straight Connector 581"/>
          <p:cNvCxnSpPr/>
          <p:nvPr/>
        </p:nvCxnSpPr>
        <p:spPr>
          <a:xfrm>
            <a:off x="5562603" y="12268208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/>
          <p:cNvCxnSpPr/>
          <p:nvPr/>
        </p:nvCxnSpPr>
        <p:spPr>
          <a:xfrm>
            <a:off x="5410203" y="12420607"/>
            <a:ext cx="3048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Rectangle 583"/>
          <p:cNvSpPr/>
          <p:nvPr/>
        </p:nvSpPr>
        <p:spPr>
          <a:xfrm>
            <a:off x="4952996" y="1143001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6’b111_010</a:t>
            </a:r>
          </a:p>
        </p:txBody>
      </p:sp>
      <p:sp>
        <p:nvSpPr>
          <p:cNvPr id="585" name="Rectangle 584"/>
          <p:cNvSpPr/>
          <p:nvPr/>
        </p:nvSpPr>
        <p:spPr>
          <a:xfrm>
            <a:off x="4952996" y="1173481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6’b110_010</a:t>
            </a:r>
          </a:p>
        </p:txBody>
      </p:sp>
      <p:sp>
        <p:nvSpPr>
          <p:cNvPr id="586" name="Rectangle 585"/>
          <p:cNvSpPr/>
          <p:nvPr/>
        </p:nvSpPr>
        <p:spPr>
          <a:xfrm>
            <a:off x="4952996" y="12039616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6’b111_001</a:t>
            </a:r>
          </a:p>
        </p:txBody>
      </p:sp>
      <p:sp>
        <p:nvSpPr>
          <p:cNvPr id="602" name="Rectangle 601"/>
          <p:cNvSpPr/>
          <p:nvPr/>
        </p:nvSpPr>
        <p:spPr>
          <a:xfrm>
            <a:off x="4952996" y="1234441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6’b101_001</a:t>
            </a:r>
          </a:p>
        </p:txBody>
      </p:sp>
      <p:sp>
        <p:nvSpPr>
          <p:cNvPr id="603" name="Rectangle 602"/>
          <p:cNvSpPr/>
          <p:nvPr/>
        </p:nvSpPr>
        <p:spPr>
          <a:xfrm>
            <a:off x="5715004" y="14554216"/>
            <a:ext cx="152399" cy="15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604" name="Straight Connector 603"/>
          <p:cNvCxnSpPr/>
          <p:nvPr/>
        </p:nvCxnSpPr>
        <p:spPr>
          <a:xfrm>
            <a:off x="5562603" y="14554208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Connector 604"/>
          <p:cNvCxnSpPr/>
          <p:nvPr/>
        </p:nvCxnSpPr>
        <p:spPr>
          <a:xfrm>
            <a:off x="5410203" y="14706607"/>
            <a:ext cx="3048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Rectangle 611"/>
          <p:cNvSpPr/>
          <p:nvPr/>
        </p:nvSpPr>
        <p:spPr>
          <a:xfrm>
            <a:off x="5715004" y="14859017"/>
            <a:ext cx="152399" cy="15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652" name="Straight Connector 651"/>
          <p:cNvCxnSpPr/>
          <p:nvPr/>
        </p:nvCxnSpPr>
        <p:spPr>
          <a:xfrm>
            <a:off x="5562603" y="14859009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Connector 652"/>
          <p:cNvCxnSpPr/>
          <p:nvPr/>
        </p:nvCxnSpPr>
        <p:spPr>
          <a:xfrm>
            <a:off x="5410203" y="15011408"/>
            <a:ext cx="3048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Rectangle 653"/>
          <p:cNvSpPr/>
          <p:nvPr/>
        </p:nvSpPr>
        <p:spPr>
          <a:xfrm>
            <a:off x="5715004" y="15163817"/>
            <a:ext cx="152399" cy="15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655" name="Straight Connector 654"/>
          <p:cNvCxnSpPr/>
          <p:nvPr/>
        </p:nvCxnSpPr>
        <p:spPr>
          <a:xfrm>
            <a:off x="5562603" y="15163807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Connector 655"/>
          <p:cNvCxnSpPr/>
          <p:nvPr/>
        </p:nvCxnSpPr>
        <p:spPr>
          <a:xfrm>
            <a:off x="5410203" y="15316209"/>
            <a:ext cx="3048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Rectangle 656"/>
          <p:cNvSpPr/>
          <p:nvPr/>
        </p:nvSpPr>
        <p:spPr>
          <a:xfrm>
            <a:off x="5715004" y="15468616"/>
            <a:ext cx="152399" cy="15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658" name="Straight Connector 657"/>
          <p:cNvCxnSpPr/>
          <p:nvPr/>
        </p:nvCxnSpPr>
        <p:spPr>
          <a:xfrm>
            <a:off x="5562603" y="15468608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/>
          <p:cNvCxnSpPr/>
          <p:nvPr/>
        </p:nvCxnSpPr>
        <p:spPr>
          <a:xfrm>
            <a:off x="5410203" y="15621007"/>
            <a:ext cx="3048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Rectangle 659"/>
          <p:cNvSpPr/>
          <p:nvPr/>
        </p:nvSpPr>
        <p:spPr>
          <a:xfrm>
            <a:off x="4952996" y="1463041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6’b011_010</a:t>
            </a:r>
          </a:p>
        </p:txBody>
      </p:sp>
      <p:sp>
        <p:nvSpPr>
          <p:cNvPr id="661" name="Rectangle 660"/>
          <p:cNvSpPr/>
          <p:nvPr/>
        </p:nvSpPr>
        <p:spPr>
          <a:xfrm>
            <a:off x="4952996" y="1493521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6’b010_010</a:t>
            </a:r>
          </a:p>
        </p:txBody>
      </p:sp>
      <p:sp>
        <p:nvSpPr>
          <p:cNvPr id="662" name="Rectangle 661"/>
          <p:cNvSpPr/>
          <p:nvPr/>
        </p:nvSpPr>
        <p:spPr>
          <a:xfrm>
            <a:off x="4952996" y="15240016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6’b011_001</a:t>
            </a:r>
          </a:p>
        </p:txBody>
      </p:sp>
      <p:sp>
        <p:nvSpPr>
          <p:cNvPr id="663" name="Rectangle 662"/>
          <p:cNvSpPr/>
          <p:nvPr/>
        </p:nvSpPr>
        <p:spPr>
          <a:xfrm>
            <a:off x="4952996" y="1554481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6’b001_001</a:t>
            </a:r>
          </a:p>
        </p:txBody>
      </p:sp>
      <p:cxnSp>
        <p:nvCxnSpPr>
          <p:cNvPr id="664" name="Straight Connector 663"/>
          <p:cNvCxnSpPr>
            <a:stCxn id="455" idx="3"/>
            <a:endCxn id="595" idx="1"/>
          </p:cNvCxnSpPr>
          <p:nvPr/>
        </p:nvCxnSpPr>
        <p:spPr>
          <a:xfrm>
            <a:off x="5867402" y="11430015"/>
            <a:ext cx="533398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Straight Connector 664"/>
          <p:cNvCxnSpPr>
            <a:stCxn id="536" idx="3"/>
            <a:endCxn id="594" idx="1"/>
          </p:cNvCxnSpPr>
          <p:nvPr/>
        </p:nvCxnSpPr>
        <p:spPr>
          <a:xfrm>
            <a:off x="5867402" y="11734816"/>
            <a:ext cx="533398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Connector 665"/>
          <p:cNvCxnSpPr>
            <a:stCxn id="563" idx="3"/>
            <a:endCxn id="606" idx="1"/>
          </p:cNvCxnSpPr>
          <p:nvPr/>
        </p:nvCxnSpPr>
        <p:spPr>
          <a:xfrm>
            <a:off x="5867402" y="12039616"/>
            <a:ext cx="533398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Connector 666"/>
          <p:cNvCxnSpPr>
            <a:stCxn id="581" idx="3"/>
            <a:endCxn id="607" idx="1"/>
          </p:cNvCxnSpPr>
          <p:nvPr/>
        </p:nvCxnSpPr>
        <p:spPr>
          <a:xfrm>
            <a:off x="5867402" y="12344415"/>
            <a:ext cx="533398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Connector 680"/>
          <p:cNvCxnSpPr>
            <a:stCxn id="603" idx="3"/>
            <a:endCxn id="687" idx="1"/>
          </p:cNvCxnSpPr>
          <p:nvPr/>
        </p:nvCxnSpPr>
        <p:spPr>
          <a:xfrm>
            <a:off x="5867402" y="14630415"/>
            <a:ext cx="533398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/>
          <p:cNvCxnSpPr>
            <a:stCxn id="612" idx="3"/>
            <a:endCxn id="686" idx="1"/>
          </p:cNvCxnSpPr>
          <p:nvPr/>
        </p:nvCxnSpPr>
        <p:spPr>
          <a:xfrm>
            <a:off x="5867402" y="14935216"/>
            <a:ext cx="533398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/>
          <p:cNvCxnSpPr>
            <a:stCxn id="654" idx="3"/>
            <a:endCxn id="694" idx="1"/>
          </p:cNvCxnSpPr>
          <p:nvPr/>
        </p:nvCxnSpPr>
        <p:spPr>
          <a:xfrm>
            <a:off x="5867402" y="15240016"/>
            <a:ext cx="533398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Connector 683"/>
          <p:cNvCxnSpPr>
            <a:stCxn id="657" idx="3"/>
            <a:endCxn id="695" idx="1"/>
          </p:cNvCxnSpPr>
          <p:nvPr/>
        </p:nvCxnSpPr>
        <p:spPr>
          <a:xfrm>
            <a:off x="5867402" y="15544815"/>
            <a:ext cx="533398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Rectangle 684"/>
          <p:cNvSpPr/>
          <p:nvPr/>
        </p:nvSpPr>
        <p:spPr>
          <a:xfrm>
            <a:off x="6400800" y="13563607"/>
            <a:ext cx="914400" cy="27432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cnt10</a:t>
            </a:r>
          </a:p>
        </p:txBody>
      </p:sp>
      <p:sp>
        <p:nvSpPr>
          <p:cNvPr id="686" name="Rectangle 685"/>
          <p:cNvSpPr/>
          <p:nvPr/>
        </p:nvSpPr>
        <p:spPr>
          <a:xfrm>
            <a:off x="6400800" y="1485901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ADD10</a:t>
            </a:r>
          </a:p>
        </p:txBody>
      </p:sp>
      <p:sp>
        <p:nvSpPr>
          <p:cNvPr id="687" name="Rectangle 686"/>
          <p:cNvSpPr/>
          <p:nvPr/>
        </p:nvSpPr>
        <p:spPr>
          <a:xfrm>
            <a:off x="6400800" y="14554216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ADD1</a:t>
            </a:r>
          </a:p>
        </p:txBody>
      </p:sp>
      <p:sp>
        <p:nvSpPr>
          <p:cNvPr id="688" name="Rectangle 687"/>
          <p:cNvSpPr/>
          <p:nvPr/>
        </p:nvSpPr>
        <p:spPr>
          <a:xfrm>
            <a:off x="6400800" y="1600201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689" name="Straight Connector 688"/>
          <p:cNvCxnSpPr/>
          <p:nvPr/>
        </p:nvCxnSpPr>
        <p:spPr>
          <a:xfrm flipH="1" flipV="1">
            <a:off x="6400808" y="16078215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Connector 689"/>
          <p:cNvCxnSpPr/>
          <p:nvPr/>
        </p:nvCxnSpPr>
        <p:spPr>
          <a:xfrm flipH="1">
            <a:off x="6400808" y="16154416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Rectangle 690"/>
          <p:cNvSpPr/>
          <p:nvPr/>
        </p:nvSpPr>
        <p:spPr>
          <a:xfrm>
            <a:off x="6400800" y="1577341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692" name="Rectangle 691"/>
          <p:cNvSpPr/>
          <p:nvPr/>
        </p:nvSpPr>
        <p:spPr>
          <a:xfrm>
            <a:off x="6858000" y="1455420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</a:p>
        </p:txBody>
      </p:sp>
      <p:sp>
        <p:nvSpPr>
          <p:cNvPr id="693" name="Rectangle 692"/>
          <p:cNvSpPr/>
          <p:nvPr/>
        </p:nvSpPr>
        <p:spPr>
          <a:xfrm>
            <a:off x="6400800" y="13411214"/>
            <a:ext cx="457200" cy="152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cnt10_s</a:t>
            </a:r>
          </a:p>
        </p:txBody>
      </p:sp>
      <p:sp>
        <p:nvSpPr>
          <p:cNvPr id="694" name="Rectangle 693"/>
          <p:cNvSpPr/>
          <p:nvPr/>
        </p:nvSpPr>
        <p:spPr>
          <a:xfrm>
            <a:off x="6400800" y="1516381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SUB1</a:t>
            </a:r>
          </a:p>
        </p:txBody>
      </p:sp>
      <p:sp>
        <p:nvSpPr>
          <p:cNvPr id="695" name="Rectangle 694"/>
          <p:cNvSpPr/>
          <p:nvPr/>
        </p:nvSpPr>
        <p:spPr>
          <a:xfrm>
            <a:off x="6400800" y="15468616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SUB10</a:t>
            </a:r>
          </a:p>
        </p:txBody>
      </p:sp>
      <p:sp>
        <p:nvSpPr>
          <p:cNvPr id="696" name="Rectangle 695"/>
          <p:cNvSpPr/>
          <p:nvPr/>
        </p:nvSpPr>
        <p:spPr>
          <a:xfrm>
            <a:off x="6400800" y="142494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UBND</a:t>
            </a:r>
          </a:p>
        </p:txBody>
      </p:sp>
      <p:sp>
        <p:nvSpPr>
          <p:cNvPr id="697" name="Rectangle 696"/>
          <p:cNvSpPr/>
          <p:nvPr/>
        </p:nvSpPr>
        <p:spPr>
          <a:xfrm>
            <a:off x="6400800" y="139446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cxnSp>
        <p:nvCxnSpPr>
          <p:cNvPr id="222" name="Straight Connector 221"/>
          <p:cNvCxnSpPr/>
          <p:nvPr/>
        </p:nvCxnSpPr>
        <p:spPr>
          <a:xfrm>
            <a:off x="6096007" y="11125208"/>
            <a:ext cx="3047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/>
          <p:cNvSpPr/>
          <p:nvPr/>
        </p:nvSpPr>
        <p:spPr>
          <a:xfrm>
            <a:off x="5791201" y="109728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cxnSp>
        <p:nvCxnSpPr>
          <p:cNvPr id="225" name="Straight Connector 224"/>
          <p:cNvCxnSpPr/>
          <p:nvPr/>
        </p:nvCxnSpPr>
        <p:spPr>
          <a:xfrm>
            <a:off x="6096007" y="10820408"/>
            <a:ext cx="3047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5791201" y="106680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~8’d0</a:t>
            </a:r>
          </a:p>
        </p:txBody>
      </p:sp>
      <p:cxnSp>
        <p:nvCxnSpPr>
          <p:cNvPr id="227" name="Straight Connector 226"/>
          <p:cNvCxnSpPr>
            <a:endCxn id="696" idx="1"/>
          </p:cNvCxnSpPr>
          <p:nvPr/>
        </p:nvCxnSpPr>
        <p:spPr>
          <a:xfrm>
            <a:off x="6095996" y="14325613"/>
            <a:ext cx="304805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Pentagon 289"/>
          <p:cNvSpPr/>
          <p:nvPr/>
        </p:nvSpPr>
        <p:spPr>
          <a:xfrm>
            <a:off x="14935195" y="11353802"/>
            <a:ext cx="228600" cy="152399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29"/>
          </a:p>
        </p:txBody>
      </p:sp>
      <p:cxnSp>
        <p:nvCxnSpPr>
          <p:cNvPr id="291" name="Straight Connector 290"/>
          <p:cNvCxnSpPr/>
          <p:nvPr/>
        </p:nvCxnSpPr>
        <p:spPr>
          <a:xfrm flipV="1">
            <a:off x="14706601" y="11353802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14706601" y="11277601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293" name="Straight Connector 292"/>
          <p:cNvCxnSpPr>
            <a:endCxn id="290" idx="1"/>
          </p:cNvCxnSpPr>
          <p:nvPr/>
        </p:nvCxnSpPr>
        <p:spPr>
          <a:xfrm>
            <a:off x="13106395" y="11429997"/>
            <a:ext cx="1828800" cy="5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/>
          <p:cNvSpPr/>
          <p:nvPr/>
        </p:nvSpPr>
        <p:spPr>
          <a:xfrm>
            <a:off x="13944595" y="1127760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CNT1</a:t>
            </a:r>
          </a:p>
        </p:txBody>
      </p:sp>
      <p:sp>
        <p:nvSpPr>
          <p:cNvPr id="296" name="Pentagon 295"/>
          <p:cNvSpPr/>
          <p:nvPr/>
        </p:nvSpPr>
        <p:spPr>
          <a:xfrm>
            <a:off x="14935195" y="14554202"/>
            <a:ext cx="228600" cy="152399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29"/>
          </a:p>
        </p:txBody>
      </p:sp>
      <p:cxnSp>
        <p:nvCxnSpPr>
          <p:cNvPr id="297" name="Straight Connector 296"/>
          <p:cNvCxnSpPr/>
          <p:nvPr/>
        </p:nvCxnSpPr>
        <p:spPr>
          <a:xfrm flipV="1">
            <a:off x="14706601" y="14554202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14706601" y="14478001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299" name="Straight Connector 298"/>
          <p:cNvCxnSpPr>
            <a:endCxn id="296" idx="1"/>
          </p:cNvCxnSpPr>
          <p:nvPr/>
        </p:nvCxnSpPr>
        <p:spPr>
          <a:xfrm>
            <a:off x="13106395" y="14630397"/>
            <a:ext cx="1828800" cy="5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tangle 299"/>
          <p:cNvSpPr/>
          <p:nvPr/>
        </p:nvSpPr>
        <p:spPr>
          <a:xfrm>
            <a:off x="13944595" y="1447800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CNT2</a:t>
            </a:r>
          </a:p>
        </p:txBody>
      </p:sp>
      <p:cxnSp>
        <p:nvCxnSpPr>
          <p:cNvPr id="301" name="Straight Connector 300"/>
          <p:cNvCxnSpPr/>
          <p:nvPr/>
        </p:nvCxnSpPr>
        <p:spPr>
          <a:xfrm>
            <a:off x="7924795" y="11429996"/>
            <a:ext cx="0" cy="7162792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5943601" y="11353814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tangle 309"/>
          <p:cNvSpPr/>
          <p:nvPr/>
        </p:nvSpPr>
        <p:spPr>
          <a:xfrm>
            <a:off x="5943601" y="11277613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11" name="Straight Connector 310"/>
          <p:cNvCxnSpPr/>
          <p:nvPr/>
        </p:nvCxnSpPr>
        <p:spPr>
          <a:xfrm flipV="1">
            <a:off x="5943601" y="11658615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311"/>
          <p:cNvSpPr/>
          <p:nvPr/>
        </p:nvSpPr>
        <p:spPr>
          <a:xfrm>
            <a:off x="5943601" y="11582414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13" name="Straight Connector 312"/>
          <p:cNvCxnSpPr/>
          <p:nvPr/>
        </p:nvCxnSpPr>
        <p:spPr>
          <a:xfrm flipV="1">
            <a:off x="5943601" y="11963415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angle 313"/>
          <p:cNvSpPr/>
          <p:nvPr/>
        </p:nvSpPr>
        <p:spPr>
          <a:xfrm>
            <a:off x="5943601" y="11887214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15" name="Straight Connector 314"/>
          <p:cNvCxnSpPr/>
          <p:nvPr/>
        </p:nvCxnSpPr>
        <p:spPr>
          <a:xfrm flipV="1">
            <a:off x="5943601" y="12268215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tangle 315"/>
          <p:cNvSpPr/>
          <p:nvPr/>
        </p:nvSpPr>
        <p:spPr>
          <a:xfrm>
            <a:off x="5943601" y="12192014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19" name="Straight Connector 318"/>
          <p:cNvCxnSpPr/>
          <p:nvPr/>
        </p:nvCxnSpPr>
        <p:spPr>
          <a:xfrm flipV="1">
            <a:off x="5943601" y="14554213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angle 319"/>
          <p:cNvSpPr/>
          <p:nvPr/>
        </p:nvSpPr>
        <p:spPr>
          <a:xfrm>
            <a:off x="5943601" y="14478012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21" name="Straight Connector 320"/>
          <p:cNvCxnSpPr/>
          <p:nvPr/>
        </p:nvCxnSpPr>
        <p:spPr>
          <a:xfrm flipV="1">
            <a:off x="5943601" y="14859014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5943601" y="14782813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23" name="Straight Connector 322"/>
          <p:cNvCxnSpPr/>
          <p:nvPr/>
        </p:nvCxnSpPr>
        <p:spPr>
          <a:xfrm flipV="1">
            <a:off x="5943601" y="15163814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ctangle 323"/>
          <p:cNvSpPr/>
          <p:nvPr/>
        </p:nvSpPr>
        <p:spPr>
          <a:xfrm>
            <a:off x="5943601" y="15087613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25" name="Straight Connector 324"/>
          <p:cNvCxnSpPr/>
          <p:nvPr/>
        </p:nvCxnSpPr>
        <p:spPr>
          <a:xfrm flipV="1">
            <a:off x="5943601" y="15468614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tangle 325"/>
          <p:cNvSpPr/>
          <p:nvPr/>
        </p:nvSpPr>
        <p:spPr>
          <a:xfrm>
            <a:off x="5943601" y="15392413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51" name="Straight Connector 350"/>
          <p:cNvCxnSpPr/>
          <p:nvPr/>
        </p:nvCxnSpPr>
        <p:spPr>
          <a:xfrm>
            <a:off x="5181601" y="5867408"/>
            <a:ext cx="3047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5486400" y="5867414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>
            <a:off x="6400801" y="3200408"/>
            <a:ext cx="1" cy="1219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Pentagon 373"/>
          <p:cNvSpPr/>
          <p:nvPr/>
        </p:nvSpPr>
        <p:spPr>
          <a:xfrm>
            <a:off x="14935195" y="16459198"/>
            <a:ext cx="228600" cy="152399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29"/>
          </a:p>
        </p:txBody>
      </p:sp>
      <p:cxnSp>
        <p:nvCxnSpPr>
          <p:cNvPr id="375" name="Straight Connector 374"/>
          <p:cNvCxnSpPr/>
          <p:nvPr/>
        </p:nvCxnSpPr>
        <p:spPr>
          <a:xfrm flipV="1">
            <a:off x="14706601" y="16459198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tangle 375"/>
          <p:cNvSpPr/>
          <p:nvPr/>
        </p:nvSpPr>
        <p:spPr>
          <a:xfrm>
            <a:off x="14706601" y="16382997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77" name="Straight Connector 376"/>
          <p:cNvCxnSpPr>
            <a:stCxn id="339" idx="3"/>
          </p:cNvCxnSpPr>
          <p:nvPr/>
        </p:nvCxnSpPr>
        <p:spPr>
          <a:xfrm flipV="1">
            <a:off x="13411195" y="16535398"/>
            <a:ext cx="15240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/>
          <p:cNvSpPr/>
          <p:nvPr/>
        </p:nvSpPr>
        <p:spPr>
          <a:xfrm>
            <a:off x="13944595" y="16382998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CLR_SEQ</a:t>
            </a:r>
          </a:p>
        </p:txBody>
      </p:sp>
      <p:cxnSp>
        <p:nvCxnSpPr>
          <p:cNvPr id="394" name="Straight Connector 393"/>
          <p:cNvCxnSpPr/>
          <p:nvPr/>
        </p:nvCxnSpPr>
        <p:spPr>
          <a:xfrm>
            <a:off x="1600201" y="6172209"/>
            <a:ext cx="3047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Rectangle 395"/>
          <p:cNvSpPr/>
          <p:nvPr/>
        </p:nvSpPr>
        <p:spPr>
          <a:xfrm>
            <a:off x="1447795" y="60198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397" name="Straight Connector 396"/>
          <p:cNvCxnSpPr/>
          <p:nvPr/>
        </p:nvCxnSpPr>
        <p:spPr>
          <a:xfrm>
            <a:off x="1600195" y="647700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Rectangle 398"/>
          <p:cNvSpPr/>
          <p:nvPr/>
        </p:nvSpPr>
        <p:spPr>
          <a:xfrm>
            <a:off x="1447795" y="63246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400" name="Straight Connector 399"/>
          <p:cNvCxnSpPr/>
          <p:nvPr/>
        </p:nvCxnSpPr>
        <p:spPr>
          <a:xfrm>
            <a:off x="1600201" y="8153409"/>
            <a:ext cx="3047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Rectangle 400"/>
          <p:cNvSpPr/>
          <p:nvPr/>
        </p:nvSpPr>
        <p:spPr>
          <a:xfrm>
            <a:off x="1447795" y="80010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402" name="Straight Connector 401"/>
          <p:cNvCxnSpPr/>
          <p:nvPr/>
        </p:nvCxnSpPr>
        <p:spPr>
          <a:xfrm>
            <a:off x="1600195" y="845820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Rectangle 402"/>
          <p:cNvSpPr/>
          <p:nvPr/>
        </p:nvSpPr>
        <p:spPr>
          <a:xfrm>
            <a:off x="1447795" y="83058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404" name="Straight Connector 403"/>
          <p:cNvCxnSpPr/>
          <p:nvPr/>
        </p:nvCxnSpPr>
        <p:spPr>
          <a:xfrm>
            <a:off x="1600201" y="10134609"/>
            <a:ext cx="3047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tangle 404"/>
          <p:cNvSpPr/>
          <p:nvPr/>
        </p:nvSpPr>
        <p:spPr>
          <a:xfrm>
            <a:off x="1447795" y="99822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406" name="Straight Connector 405"/>
          <p:cNvCxnSpPr/>
          <p:nvPr/>
        </p:nvCxnSpPr>
        <p:spPr>
          <a:xfrm>
            <a:off x="1600195" y="1043940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Rectangle 406"/>
          <p:cNvSpPr/>
          <p:nvPr/>
        </p:nvSpPr>
        <p:spPr>
          <a:xfrm>
            <a:off x="1447795" y="102870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408" name="Straight Connector 407"/>
          <p:cNvCxnSpPr/>
          <p:nvPr/>
        </p:nvCxnSpPr>
        <p:spPr>
          <a:xfrm>
            <a:off x="6096006" y="12649209"/>
            <a:ext cx="3047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Rectangle 408"/>
          <p:cNvSpPr/>
          <p:nvPr/>
        </p:nvSpPr>
        <p:spPr>
          <a:xfrm>
            <a:off x="5943600" y="124968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411" name="Straight Connector 410"/>
          <p:cNvCxnSpPr/>
          <p:nvPr/>
        </p:nvCxnSpPr>
        <p:spPr>
          <a:xfrm>
            <a:off x="6096000" y="1295400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Rectangle 411"/>
          <p:cNvSpPr/>
          <p:nvPr/>
        </p:nvSpPr>
        <p:spPr>
          <a:xfrm>
            <a:off x="5943600" y="128016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414" name="Straight Connector 413"/>
          <p:cNvCxnSpPr/>
          <p:nvPr/>
        </p:nvCxnSpPr>
        <p:spPr>
          <a:xfrm>
            <a:off x="6096006" y="15849609"/>
            <a:ext cx="3047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Rectangle 416"/>
          <p:cNvSpPr/>
          <p:nvPr/>
        </p:nvSpPr>
        <p:spPr>
          <a:xfrm>
            <a:off x="5943600" y="156972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418" name="Straight Connector 417"/>
          <p:cNvCxnSpPr/>
          <p:nvPr/>
        </p:nvCxnSpPr>
        <p:spPr>
          <a:xfrm>
            <a:off x="6096000" y="1615440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Rectangle 418"/>
          <p:cNvSpPr/>
          <p:nvPr/>
        </p:nvSpPr>
        <p:spPr>
          <a:xfrm>
            <a:off x="5943600" y="160020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435" name="Straight Connector 434"/>
          <p:cNvCxnSpPr>
            <a:stCxn id="436" idx="3"/>
          </p:cNvCxnSpPr>
          <p:nvPr/>
        </p:nvCxnSpPr>
        <p:spPr>
          <a:xfrm>
            <a:off x="685799" y="11353809"/>
            <a:ext cx="12192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Pentagon 435"/>
          <p:cNvSpPr/>
          <p:nvPr/>
        </p:nvSpPr>
        <p:spPr>
          <a:xfrm>
            <a:off x="457193" y="11277613"/>
            <a:ext cx="228600" cy="152399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29"/>
          </a:p>
        </p:txBody>
      </p:sp>
      <p:cxnSp>
        <p:nvCxnSpPr>
          <p:cNvPr id="437" name="Straight Connector 436"/>
          <p:cNvCxnSpPr/>
          <p:nvPr/>
        </p:nvCxnSpPr>
        <p:spPr>
          <a:xfrm flipV="1">
            <a:off x="762002" y="11277615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ectangle 437"/>
          <p:cNvSpPr/>
          <p:nvPr/>
        </p:nvSpPr>
        <p:spPr>
          <a:xfrm>
            <a:off x="762002" y="11201414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39" name="Rectangle 438"/>
          <p:cNvSpPr/>
          <p:nvPr/>
        </p:nvSpPr>
        <p:spPr>
          <a:xfrm>
            <a:off x="1066795" y="112014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440" name="Straight Connector 439"/>
          <p:cNvCxnSpPr>
            <a:stCxn id="441" idx="3"/>
          </p:cNvCxnSpPr>
          <p:nvPr/>
        </p:nvCxnSpPr>
        <p:spPr>
          <a:xfrm>
            <a:off x="685801" y="11811005"/>
            <a:ext cx="12192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Pentagon 440"/>
          <p:cNvSpPr/>
          <p:nvPr/>
        </p:nvSpPr>
        <p:spPr>
          <a:xfrm>
            <a:off x="457195" y="11734811"/>
            <a:ext cx="228600" cy="152399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29"/>
          </a:p>
        </p:txBody>
      </p:sp>
      <p:cxnSp>
        <p:nvCxnSpPr>
          <p:cNvPr id="442" name="Straight Connector 441"/>
          <p:cNvCxnSpPr/>
          <p:nvPr/>
        </p:nvCxnSpPr>
        <p:spPr>
          <a:xfrm flipV="1">
            <a:off x="762004" y="11734811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Rectangle 442"/>
          <p:cNvSpPr/>
          <p:nvPr/>
        </p:nvSpPr>
        <p:spPr>
          <a:xfrm>
            <a:off x="762004" y="11658610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44" name="Rectangle 443"/>
          <p:cNvSpPr/>
          <p:nvPr/>
        </p:nvSpPr>
        <p:spPr>
          <a:xfrm>
            <a:off x="1066797" y="1165861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336" name="Rectangle 335"/>
          <p:cNvSpPr/>
          <p:nvPr/>
        </p:nvSpPr>
        <p:spPr>
          <a:xfrm>
            <a:off x="12496795" y="16230596"/>
            <a:ext cx="914400" cy="12192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pulse_extend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12496795" y="1645919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338" name="Rectangle 337"/>
          <p:cNvSpPr/>
          <p:nvPr/>
        </p:nvSpPr>
        <p:spPr>
          <a:xfrm>
            <a:off x="12496795" y="15773396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 .CBW(4)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.RV(1’b1) )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i_pex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12953995" y="1645919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340" name="Rectangle 339"/>
          <p:cNvSpPr/>
          <p:nvPr/>
        </p:nvSpPr>
        <p:spPr>
          <a:xfrm>
            <a:off x="12496795" y="1668779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</a:p>
        </p:txBody>
      </p:sp>
      <p:sp>
        <p:nvSpPr>
          <p:cNvPr id="341" name="Rectangle 340"/>
          <p:cNvSpPr/>
          <p:nvPr/>
        </p:nvSpPr>
        <p:spPr>
          <a:xfrm>
            <a:off x="12496795" y="17144994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342" name="Rectangle 341"/>
          <p:cNvSpPr/>
          <p:nvPr/>
        </p:nvSpPr>
        <p:spPr>
          <a:xfrm>
            <a:off x="12496795" y="16916395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343" name="Straight Connector 342"/>
          <p:cNvCxnSpPr/>
          <p:nvPr/>
        </p:nvCxnSpPr>
        <p:spPr>
          <a:xfrm>
            <a:off x="12496795" y="17221194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H="1">
            <a:off x="12496795" y="17297394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12191995" y="16763996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tangle 347"/>
          <p:cNvSpPr/>
          <p:nvPr/>
        </p:nvSpPr>
        <p:spPr>
          <a:xfrm>
            <a:off x="11887195" y="1661159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4’d15</a:t>
            </a:r>
          </a:p>
        </p:txBody>
      </p:sp>
      <p:cxnSp>
        <p:nvCxnSpPr>
          <p:cNvPr id="357" name="Straight Connector 356"/>
          <p:cNvCxnSpPr/>
          <p:nvPr/>
        </p:nvCxnSpPr>
        <p:spPr>
          <a:xfrm>
            <a:off x="12191999" y="16992593"/>
            <a:ext cx="3047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Rectangle 357"/>
          <p:cNvSpPr/>
          <p:nvPr/>
        </p:nvSpPr>
        <p:spPr>
          <a:xfrm>
            <a:off x="12039593" y="16840198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359" name="Straight Connector 358"/>
          <p:cNvCxnSpPr/>
          <p:nvPr/>
        </p:nvCxnSpPr>
        <p:spPr>
          <a:xfrm>
            <a:off x="12191993" y="172973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Rectangle 361"/>
          <p:cNvSpPr/>
          <p:nvPr/>
        </p:nvSpPr>
        <p:spPr>
          <a:xfrm>
            <a:off x="12039593" y="17144998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369" name="Pentagon 368"/>
          <p:cNvSpPr/>
          <p:nvPr/>
        </p:nvSpPr>
        <p:spPr>
          <a:xfrm>
            <a:off x="14935195" y="17754589"/>
            <a:ext cx="228600" cy="152399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29"/>
          </a:p>
        </p:txBody>
      </p:sp>
      <p:cxnSp>
        <p:nvCxnSpPr>
          <p:cNvPr id="371" name="Straight Connector 370"/>
          <p:cNvCxnSpPr/>
          <p:nvPr/>
        </p:nvCxnSpPr>
        <p:spPr>
          <a:xfrm flipV="1">
            <a:off x="14706601" y="17754589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angle 372"/>
          <p:cNvSpPr/>
          <p:nvPr/>
        </p:nvSpPr>
        <p:spPr>
          <a:xfrm>
            <a:off x="14706601" y="17678388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81" name="Rectangle 380"/>
          <p:cNvSpPr/>
          <p:nvPr/>
        </p:nvSpPr>
        <p:spPr>
          <a:xfrm>
            <a:off x="13944595" y="1767838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PLL_CHG</a:t>
            </a:r>
          </a:p>
        </p:txBody>
      </p:sp>
      <p:sp>
        <p:nvSpPr>
          <p:cNvPr id="393" name="Rectangle 392"/>
          <p:cNvSpPr/>
          <p:nvPr/>
        </p:nvSpPr>
        <p:spPr>
          <a:xfrm>
            <a:off x="2209795" y="11277621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95" name="Straight Connector 394"/>
          <p:cNvCxnSpPr/>
          <p:nvPr/>
        </p:nvCxnSpPr>
        <p:spPr>
          <a:xfrm flipV="1">
            <a:off x="2285996" y="1150618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 flipH="1" flipV="1">
            <a:off x="2362196" y="1150618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Rectangle 419"/>
          <p:cNvSpPr/>
          <p:nvPr/>
        </p:nvSpPr>
        <p:spPr>
          <a:xfrm>
            <a:off x="2285995" y="1127758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21" name="Rectangle 420"/>
          <p:cNvSpPr/>
          <p:nvPr/>
        </p:nvSpPr>
        <p:spPr>
          <a:xfrm>
            <a:off x="1904995" y="1127760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422" name="Rectangle 421"/>
          <p:cNvSpPr/>
          <p:nvPr/>
        </p:nvSpPr>
        <p:spPr>
          <a:xfrm>
            <a:off x="2590795" y="1127760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high active clock</a:t>
            </a:r>
          </a:p>
        </p:txBody>
      </p:sp>
      <p:sp>
        <p:nvSpPr>
          <p:cNvPr id="423" name="Rectangle 422"/>
          <p:cNvSpPr/>
          <p:nvPr/>
        </p:nvSpPr>
        <p:spPr>
          <a:xfrm>
            <a:off x="2209795" y="11734828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24" name="Straight Connector 423"/>
          <p:cNvCxnSpPr/>
          <p:nvPr/>
        </p:nvCxnSpPr>
        <p:spPr>
          <a:xfrm flipV="1">
            <a:off x="2285996" y="11963387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 flipH="1" flipV="1">
            <a:off x="2362196" y="11963387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/>
          <p:cNvSpPr/>
          <p:nvPr/>
        </p:nvSpPr>
        <p:spPr>
          <a:xfrm>
            <a:off x="2285995" y="1173479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27" name="Rectangle 426"/>
          <p:cNvSpPr/>
          <p:nvPr/>
        </p:nvSpPr>
        <p:spPr>
          <a:xfrm>
            <a:off x="1904995" y="11734814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428" name="Rectangle 427"/>
          <p:cNvSpPr/>
          <p:nvPr/>
        </p:nvSpPr>
        <p:spPr>
          <a:xfrm>
            <a:off x="2590795" y="11734814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low active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asynchronous reset</a:t>
            </a:r>
          </a:p>
        </p:txBody>
      </p:sp>
      <p:cxnSp>
        <p:nvCxnSpPr>
          <p:cNvPr id="429" name="Straight Connector 428"/>
          <p:cNvCxnSpPr/>
          <p:nvPr/>
        </p:nvCxnSpPr>
        <p:spPr>
          <a:xfrm>
            <a:off x="1600195" y="5715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Rectangle 429"/>
          <p:cNvSpPr/>
          <p:nvPr/>
        </p:nvSpPr>
        <p:spPr>
          <a:xfrm>
            <a:off x="1295395" y="556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15’d20000</a:t>
            </a:r>
          </a:p>
        </p:txBody>
      </p:sp>
      <p:cxnSp>
        <p:nvCxnSpPr>
          <p:cNvPr id="431" name="Straight Connector 430"/>
          <p:cNvCxnSpPr/>
          <p:nvPr/>
        </p:nvCxnSpPr>
        <p:spPr>
          <a:xfrm>
            <a:off x="1600195" y="7696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Rectangle 432"/>
          <p:cNvSpPr/>
          <p:nvPr/>
        </p:nvSpPr>
        <p:spPr>
          <a:xfrm>
            <a:off x="1295395" y="754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15’d20000</a:t>
            </a:r>
          </a:p>
        </p:txBody>
      </p:sp>
      <p:cxnSp>
        <p:nvCxnSpPr>
          <p:cNvPr id="434" name="Straight Connector 433"/>
          <p:cNvCxnSpPr/>
          <p:nvPr/>
        </p:nvCxnSpPr>
        <p:spPr>
          <a:xfrm>
            <a:off x="1600195" y="9677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Rectangle 444"/>
          <p:cNvSpPr/>
          <p:nvPr/>
        </p:nvSpPr>
        <p:spPr>
          <a:xfrm>
            <a:off x="1295395" y="952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15’d20000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6" name="Pentagon 385"/>
          <p:cNvSpPr/>
          <p:nvPr/>
        </p:nvSpPr>
        <p:spPr>
          <a:xfrm>
            <a:off x="14935195" y="18516590"/>
            <a:ext cx="228600" cy="152399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29"/>
          </a:p>
        </p:txBody>
      </p:sp>
      <p:cxnSp>
        <p:nvCxnSpPr>
          <p:cNvPr id="387" name="Straight Connector 386"/>
          <p:cNvCxnSpPr/>
          <p:nvPr/>
        </p:nvCxnSpPr>
        <p:spPr>
          <a:xfrm flipV="1">
            <a:off x="14706601" y="18516590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Rectangle 448"/>
          <p:cNvSpPr/>
          <p:nvPr/>
        </p:nvSpPr>
        <p:spPr>
          <a:xfrm>
            <a:off x="14706601" y="18440389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450" name="Straight Connector 449"/>
          <p:cNvCxnSpPr/>
          <p:nvPr/>
        </p:nvCxnSpPr>
        <p:spPr>
          <a:xfrm>
            <a:off x="13106395" y="18592790"/>
            <a:ext cx="18288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Rectangle 450"/>
          <p:cNvSpPr/>
          <p:nvPr/>
        </p:nvSpPr>
        <p:spPr>
          <a:xfrm>
            <a:off x="13944595" y="1844039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PLL_ADDR</a:t>
            </a:r>
          </a:p>
        </p:txBody>
      </p:sp>
      <p:sp>
        <p:nvSpPr>
          <p:cNvPr id="452" name="Rectangle 451"/>
          <p:cNvSpPr/>
          <p:nvPr/>
        </p:nvSpPr>
        <p:spPr>
          <a:xfrm>
            <a:off x="8229595" y="18287988"/>
            <a:ext cx="1066800" cy="7620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fplladdr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3" name="Rectangle 452"/>
          <p:cNvSpPr/>
          <p:nvPr/>
        </p:nvSpPr>
        <p:spPr>
          <a:xfrm>
            <a:off x="8229595" y="18135589"/>
            <a:ext cx="457200" cy="152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(function)</a:t>
            </a:r>
          </a:p>
        </p:txBody>
      </p:sp>
      <p:sp>
        <p:nvSpPr>
          <p:cNvPr id="456" name="Rectangle 455"/>
          <p:cNvSpPr/>
          <p:nvPr/>
        </p:nvSpPr>
        <p:spPr>
          <a:xfrm>
            <a:off x="12801595" y="18516590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57" name="Straight Connector 456"/>
          <p:cNvCxnSpPr/>
          <p:nvPr/>
        </p:nvCxnSpPr>
        <p:spPr>
          <a:xfrm flipV="1">
            <a:off x="12877796" y="1874514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 flipH="1" flipV="1">
            <a:off x="12953996" y="1874514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Rectangle 458"/>
          <p:cNvSpPr/>
          <p:nvPr/>
        </p:nvSpPr>
        <p:spPr>
          <a:xfrm>
            <a:off x="12877795" y="18516556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460" name="Straight Connector 459"/>
          <p:cNvCxnSpPr/>
          <p:nvPr/>
        </p:nvCxnSpPr>
        <p:spPr>
          <a:xfrm>
            <a:off x="9296395" y="18592789"/>
            <a:ext cx="35052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Rectangle 460"/>
          <p:cNvSpPr/>
          <p:nvPr/>
        </p:nvSpPr>
        <p:spPr>
          <a:xfrm>
            <a:off x="12801595" y="17754622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62" name="Straight Connector 461"/>
          <p:cNvCxnSpPr/>
          <p:nvPr/>
        </p:nvCxnSpPr>
        <p:spPr>
          <a:xfrm flipV="1">
            <a:off x="12877796" y="1798318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 flipH="1" flipV="1">
            <a:off x="12953996" y="1798318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Rectangle 463"/>
          <p:cNvSpPr/>
          <p:nvPr/>
        </p:nvSpPr>
        <p:spPr>
          <a:xfrm>
            <a:off x="12877795" y="1775458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65" name="Flowchart: Delay 464"/>
          <p:cNvSpPr/>
          <p:nvPr/>
        </p:nvSpPr>
        <p:spPr>
          <a:xfrm>
            <a:off x="10667995" y="17754588"/>
            <a:ext cx="304801" cy="304801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29"/>
          </a:p>
        </p:txBody>
      </p:sp>
      <p:sp>
        <p:nvSpPr>
          <p:cNvPr id="466" name="Moon 465"/>
          <p:cNvSpPr/>
          <p:nvPr/>
        </p:nvSpPr>
        <p:spPr>
          <a:xfrm rot="10800000">
            <a:off x="11429996" y="17678389"/>
            <a:ext cx="304801" cy="304799"/>
          </a:xfrm>
          <a:prstGeom prst="moon">
            <a:avLst>
              <a:gd name="adj" fmla="val 7472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29"/>
          </a:p>
        </p:txBody>
      </p:sp>
      <p:cxnSp>
        <p:nvCxnSpPr>
          <p:cNvPr id="467" name="Straight Connector 466"/>
          <p:cNvCxnSpPr>
            <a:stCxn id="466" idx="1"/>
          </p:cNvCxnSpPr>
          <p:nvPr/>
        </p:nvCxnSpPr>
        <p:spPr>
          <a:xfrm>
            <a:off x="11734797" y="17830787"/>
            <a:ext cx="10667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>
            <a:stCxn id="465" idx="3"/>
          </p:cNvCxnSpPr>
          <p:nvPr/>
        </p:nvCxnSpPr>
        <p:spPr>
          <a:xfrm>
            <a:off x="10972795" y="17906988"/>
            <a:ext cx="533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Rectangle 470"/>
          <p:cNvSpPr/>
          <p:nvPr/>
        </p:nvSpPr>
        <p:spPr>
          <a:xfrm>
            <a:off x="12801595" y="14554189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72" name="Straight Connector 471"/>
          <p:cNvCxnSpPr/>
          <p:nvPr/>
        </p:nvCxnSpPr>
        <p:spPr>
          <a:xfrm flipV="1">
            <a:off x="12877796" y="1478274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 flipH="1" flipV="1">
            <a:off x="12953996" y="1478274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Rectangle 473"/>
          <p:cNvSpPr/>
          <p:nvPr/>
        </p:nvSpPr>
        <p:spPr>
          <a:xfrm>
            <a:off x="12877795" y="14554155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84" name="Rectangle 483"/>
          <p:cNvSpPr/>
          <p:nvPr/>
        </p:nvSpPr>
        <p:spPr>
          <a:xfrm>
            <a:off x="12801595" y="11353789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85" name="Straight Connector 484"/>
          <p:cNvCxnSpPr/>
          <p:nvPr/>
        </p:nvCxnSpPr>
        <p:spPr>
          <a:xfrm flipV="1">
            <a:off x="12877796" y="1158234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/>
          <p:nvPr/>
        </p:nvCxnSpPr>
        <p:spPr>
          <a:xfrm flipH="1" flipV="1">
            <a:off x="12953996" y="1158234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Rectangle 486"/>
          <p:cNvSpPr/>
          <p:nvPr/>
        </p:nvSpPr>
        <p:spPr>
          <a:xfrm>
            <a:off x="12877795" y="11353755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88" name="Rectangle 487"/>
          <p:cNvSpPr/>
          <p:nvPr/>
        </p:nvSpPr>
        <p:spPr>
          <a:xfrm>
            <a:off x="11048996" y="11963389"/>
            <a:ext cx="152399" cy="15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</p:txBody>
      </p:sp>
      <p:cxnSp>
        <p:nvCxnSpPr>
          <p:cNvPr id="489" name="Straight Connector 488"/>
          <p:cNvCxnSpPr>
            <a:stCxn id="600" idx="3"/>
          </p:cNvCxnSpPr>
          <p:nvPr/>
        </p:nvCxnSpPr>
        <p:spPr>
          <a:xfrm>
            <a:off x="7315201" y="11430003"/>
            <a:ext cx="5486395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>
            <a:stCxn id="692" idx="3"/>
          </p:cNvCxnSpPr>
          <p:nvPr/>
        </p:nvCxnSpPr>
        <p:spPr>
          <a:xfrm>
            <a:off x="7315201" y="14630403"/>
            <a:ext cx="5486395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endCxn id="488" idx="0"/>
          </p:cNvCxnSpPr>
          <p:nvPr/>
        </p:nvCxnSpPr>
        <p:spPr>
          <a:xfrm>
            <a:off x="11125195" y="11429988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/>
          <p:nvPr/>
        </p:nvCxnSpPr>
        <p:spPr>
          <a:xfrm>
            <a:off x="13563595" y="11429988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>
            <a:endCxn id="488" idx="3"/>
          </p:cNvCxnSpPr>
          <p:nvPr/>
        </p:nvCxnSpPr>
        <p:spPr>
          <a:xfrm flipH="1">
            <a:off x="11201395" y="12039588"/>
            <a:ext cx="23622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Rectangle 494"/>
          <p:cNvSpPr/>
          <p:nvPr/>
        </p:nvSpPr>
        <p:spPr>
          <a:xfrm>
            <a:off x="10286996" y="15163790"/>
            <a:ext cx="152399" cy="15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</p:txBody>
      </p:sp>
      <p:cxnSp>
        <p:nvCxnSpPr>
          <p:cNvPr id="496" name="Straight Connector 495"/>
          <p:cNvCxnSpPr/>
          <p:nvPr/>
        </p:nvCxnSpPr>
        <p:spPr>
          <a:xfrm>
            <a:off x="10363195" y="14630388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>
          <a:xfrm>
            <a:off x="13563595" y="14630388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>
            <a:endCxn id="495" idx="3"/>
          </p:cNvCxnSpPr>
          <p:nvPr/>
        </p:nvCxnSpPr>
        <p:spPr>
          <a:xfrm flipH="1">
            <a:off x="10439395" y="15239989"/>
            <a:ext cx="31242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/>
          <p:nvPr/>
        </p:nvCxnSpPr>
        <p:spPr>
          <a:xfrm>
            <a:off x="11125195" y="17754588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/>
          <p:cNvCxnSpPr>
            <a:stCxn id="488" idx="2"/>
          </p:cNvCxnSpPr>
          <p:nvPr/>
        </p:nvCxnSpPr>
        <p:spPr>
          <a:xfrm>
            <a:off x="11125195" y="12115788"/>
            <a:ext cx="0" cy="56388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/>
          <p:cNvCxnSpPr/>
          <p:nvPr/>
        </p:nvCxnSpPr>
        <p:spPr>
          <a:xfrm>
            <a:off x="10058395" y="17983188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/>
          <p:cNvCxnSpPr>
            <a:stCxn id="495" idx="2"/>
          </p:cNvCxnSpPr>
          <p:nvPr/>
        </p:nvCxnSpPr>
        <p:spPr>
          <a:xfrm>
            <a:off x="10363195" y="15316189"/>
            <a:ext cx="0" cy="25146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/>
          <p:cNvCxnSpPr/>
          <p:nvPr/>
        </p:nvCxnSpPr>
        <p:spPr>
          <a:xfrm>
            <a:off x="10363195" y="1783078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>
          <a:xfrm>
            <a:off x="7924795" y="1859278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/>
          <p:cNvCxnSpPr/>
          <p:nvPr/>
        </p:nvCxnSpPr>
        <p:spPr>
          <a:xfrm>
            <a:off x="6096001" y="14020800"/>
            <a:ext cx="3047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Rectangle 506"/>
          <p:cNvSpPr/>
          <p:nvPr/>
        </p:nvSpPr>
        <p:spPr>
          <a:xfrm>
            <a:off x="5791195" y="13868406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sp>
        <p:nvSpPr>
          <p:cNvPr id="511" name="Rectangle 510"/>
          <p:cNvSpPr/>
          <p:nvPr/>
        </p:nvSpPr>
        <p:spPr>
          <a:xfrm>
            <a:off x="5791195" y="141732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~8’d0</a:t>
            </a:r>
          </a:p>
        </p:txBody>
      </p:sp>
      <p:sp>
        <p:nvSpPr>
          <p:cNvPr id="512" name="Moon 511"/>
          <p:cNvSpPr/>
          <p:nvPr/>
        </p:nvSpPr>
        <p:spPr>
          <a:xfrm rot="10800000">
            <a:off x="11429996" y="16382989"/>
            <a:ext cx="304801" cy="304799"/>
          </a:xfrm>
          <a:prstGeom prst="moon">
            <a:avLst>
              <a:gd name="adj" fmla="val 7472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29"/>
          </a:p>
        </p:txBody>
      </p:sp>
      <p:cxnSp>
        <p:nvCxnSpPr>
          <p:cNvPr id="513" name="Straight Connector 512"/>
          <p:cNvCxnSpPr>
            <a:stCxn id="512" idx="1"/>
            <a:endCxn id="337" idx="1"/>
          </p:cNvCxnSpPr>
          <p:nvPr/>
        </p:nvCxnSpPr>
        <p:spPr>
          <a:xfrm>
            <a:off x="11734797" y="16535388"/>
            <a:ext cx="761999" cy="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/>
          <p:cNvCxnSpPr/>
          <p:nvPr/>
        </p:nvCxnSpPr>
        <p:spPr>
          <a:xfrm>
            <a:off x="11125195" y="16459188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/>
          <p:cNvCxnSpPr/>
          <p:nvPr/>
        </p:nvCxnSpPr>
        <p:spPr>
          <a:xfrm>
            <a:off x="10363195" y="16611588"/>
            <a:ext cx="11430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/>
          <p:cNvCxnSpPr/>
          <p:nvPr/>
        </p:nvCxnSpPr>
        <p:spPr>
          <a:xfrm flipV="1">
            <a:off x="10058395" y="17983188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/>
          <p:cNvCxnSpPr/>
          <p:nvPr/>
        </p:nvCxnSpPr>
        <p:spPr>
          <a:xfrm>
            <a:off x="7772395" y="18821388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/>
          <p:cNvCxnSpPr/>
          <p:nvPr/>
        </p:nvCxnSpPr>
        <p:spPr>
          <a:xfrm>
            <a:off x="7772395" y="14630388"/>
            <a:ext cx="0" cy="4190992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Rectangle 518"/>
          <p:cNvSpPr/>
          <p:nvPr/>
        </p:nvSpPr>
        <p:spPr>
          <a:xfrm>
            <a:off x="8229595" y="1851658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CNT1</a:t>
            </a:r>
          </a:p>
        </p:txBody>
      </p:sp>
      <p:sp>
        <p:nvSpPr>
          <p:cNvPr id="520" name="Rectangle 519"/>
          <p:cNvSpPr/>
          <p:nvPr/>
        </p:nvSpPr>
        <p:spPr>
          <a:xfrm>
            <a:off x="8229595" y="1874519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CNT2</a:t>
            </a:r>
          </a:p>
        </p:txBody>
      </p:sp>
      <p:cxnSp>
        <p:nvCxnSpPr>
          <p:cNvPr id="521" name="Straight Connector 520"/>
          <p:cNvCxnSpPr/>
          <p:nvPr/>
        </p:nvCxnSpPr>
        <p:spPr>
          <a:xfrm flipV="1">
            <a:off x="9982195" y="1851658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/>
          <p:cNvCxnSpPr>
            <a:endCxn id="369" idx="1"/>
          </p:cNvCxnSpPr>
          <p:nvPr/>
        </p:nvCxnSpPr>
        <p:spPr>
          <a:xfrm>
            <a:off x="13106395" y="17830788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Rectangle 522"/>
          <p:cNvSpPr/>
          <p:nvPr/>
        </p:nvSpPr>
        <p:spPr>
          <a:xfrm>
            <a:off x="8839195" y="1851658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fplladdr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4" name="Straight Connector 523"/>
          <p:cNvCxnSpPr/>
          <p:nvPr/>
        </p:nvCxnSpPr>
        <p:spPr>
          <a:xfrm flipV="1">
            <a:off x="9372596" y="18516589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Rectangle 524"/>
          <p:cNvSpPr/>
          <p:nvPr/>
        </p:nvSpPr>
        <p:spPr>
          <a:xfrm>
            <a:off x="9372596" y="18440388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cxnSp>
        <p:nvCxnSpPr>
          <p:cNvPr id="526" name="Straight Connector 525"/>
          <p:cNvCxnSpPr/>
          <p:nvPr/>
        </p:nvCxnSpPr>
        <p:spPr>
          <a:xfrm flipV="1">
            <a:off x="10134596" y="17906989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Rectangle 526"/>
          <p:cNvSpPr/>
          <p:nvPr/>
        </p:nvSpPr>
        <p:spPr>
          <a:xfrm>
            <a:off x="10134596" y="17830788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534" name="Straight Connector 533"/>
          <p:cNvCxnSpPr/>
          <p:nvPr/>
        </p:nvCxnSpPr>
        <p:spPr>
          <a:xfrm flipV="1">
            <a:off x="10134596" y="18516589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Rectangle 630"/>
          <p:cNvSpPr/>
          <p:nvPr/>
        </p:nvSpPr>
        <p:spPr>
          <a:xfrm>
            <a:off x="10134596" y="18440388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633" name="Rectangle 632"/>
          <p:cNvSpPr/>
          <p:nvPr/>
        </p:nvSpPr>
        <p:spPr>
          <a:xfrm>
            <a:off x="9448795" y="18592789"/>
            <a:ext cx="457200" cy="152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plladdr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39" name="Straight Connector 638"/>
          <p:cNvCxnSpPr/>
          <p:nvPr/>
        </p:nvCxnSpPr>
        <p:spPr>
          <a:xfrm flipV="1">
            <a:off x="11048996" y="12268189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Rectangle 648"/>
          <p:cNvSpPr/>
          <p:nvPr/>
        </p:nvSpPr>
        <p:spPr>
          <a:xfrm>
            <a:off x="10972796" y="12268188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50" name="Rectangle 649"/>
          <p:cNvSpPr/>
          <p:nvPr/>
        </p:nvSpPr>
        <p:spPr>
          <a:xfrm rot="5400000">
            <a:off x="10972796" y="12572987"/>
            <a:ext cx="457200" cy="152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cnt1_chg</a:t>
            </a:r>
          </a:p>
        </p:txBody>
      </p:sp>
      <p:cxnSp>
        <p:nvCxnSpPr>
          <p:cNvPr id="651" name="Straight Connector 650"/>
          <p:cNvCxnSpPr/>
          <p:nvPr/>
        </p:nvCxnSpPr>
        <p:spPr>
          <a:xfrm flipV="1">
            <a:off x="10286996" y="15468590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8" name="Rectangle 667"/>
          <p:cNvSpPr/>
          <p:nvPr/>
        </p:nvSpPr>
        <p:spPr>
          <a:xfrm>
            <a:off x="10210796" y="15468589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69" name="Rectangle 668"/>
          <p:cNvSpPr/>
          <p:nvPr/>
        </p:nvSpPr>
        <p:spPr>
          <a:xfrm rot="5400000">
            <a:off x="10210796" y="15773388"/>
            <a:ext cx="457200" cy="152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cnt2_chg</a:t>
            </a:r>
          </a:p>
        </p:txBody>
      </p:sp>
      <p:cxnSp>
        <p:nvCxnSpPr>
          <p:cNvPr id="670" name="Straight Connector 669"/>
          <p:cNvCxnSpPr/>
          <p:nvPr/>
        </p:nvCxnSpPr>
        <p:spPr>
          <a:xfrm flipV="1">
            <a:off x="5486396" y="10515601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Rectangle 670"/>
          <p:cNvSpPr/>
          <p:nvPr/>
        </p:nvSpPr>
        <p:spPr>
          <a:xfrm>
            <a:off x="5410196" y="10515600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672" name="Rectangle 671"/>
          <p:cNvSpPr/>
          <p:nvPr/>
        </p:nvSpPr>
        <p:spPr>
          <a:xfrm rot="5400000">
            <a:off x="5410196" y="10744199"/>
            <a:ext cx="457200" cy="152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73" name="Straight Connector 672"/>
          <p:cNvCxnSpPr/>
          <p:nvPr/>
        </p:nvCxnSpPr>
        <p:spPr>
          <a:xfrm flipV="1">
            <a:off x="7391396" y="14554201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Rectangle 673"/>
          <p:cNvSpPr/>
          <p:nvPr/>
        </p:nvSpPr>
        <p:spPr>
          <a:xfrm>
            <a:off x="7391396" y="14478000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75" name="Straight Connector 674"/>
          <p:cNvCxnSpPr/>
          <p:nvPr/>
        </p:nvCxnSpPr>
        <p:spPr>
          <a:xfrm flipV="1">
            <a:off x="7391396" y="11353801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" name="Rectangle 675"/>
          <p:cNvSpPr/>
          <p:nvPr/>
        </p:nvSpPr>
        <p:spPr>
          <a:xfrm>
            <a:off x="7391396" y="11277600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7" name="Rectangle 676"/>
          <p:cNvSpPr/>
          <p:nvPr/>
        </p:nvSpPr>
        <p:spPr>
          <a:xfrm>
            <a:off x="8229595" y="11277601"/>
            <a:ext cx="457200" cy="152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cnt1_p1</a:t>
            </a:r>
          </a:p>
        </p:txBody>
      </p:sp>
      <p:sp>
        <p:nvSpPr>
          <p:cNvPr id="678" name="Rectangle 677"/>
          <p:cNvSpPr/>
          <p:nvPr/>
        </p:nvSpPr>
        <p:spPr>
          <a:xfrm>
            <a:off x="8229595" y="14477998"/>
            <a:ext cx="457200" cy="152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cnt2_p1</a:t>
            </a:r>
          </a:p>
        </p:txBody>
      </p: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10944</TotalTime>
  <Words>273</Words>
  <Application>Microsoft Office PowerPoint</Application>
  <PresentationFormat>Custom</PresentationFormat>
  <Paragraphs>200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772</cp:revision>
  <cp:lastPrinted>2015-08-18T05:01:17Z</cp:lastPrinted>
  <dcterms:created xsi:type="dcterms:W3CDTF">2015-02-20T08:15:49Z</dcterms:created>
  <dcterms:modified xsi:type="dcterms:W3CDTF">2017-10-25T03:06:43Z</dcterms:modified>
</cp:coreProperties>
</file>