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3" r:id="rId1"/>
  </p:sldMasterIdLst>
  <p:notesMasterIdLst>
    <p:notesMasterId r:id="rId3"/>
  </p:notesMasterIdLst>
  <p:sldIdLst>
    <p:sldId id="262" r:id="rId2"/>
  </p:sldIdLst>
  <p:sldSz cx="13716000" cy="9144000"/>
  <p:notesSz cx="6797675" cy="9926638"/>
  <p:defaultTextStyle>
    <a:defPPr>
      <a:defRPr lang="en-US"/>
    </a:defPPr>
    <a:lvl1pPr marL="0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1pPr>
    <a:lvl2pPr marL="819483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2pPr>
    <a:lvl3pPr marL="1638965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3pPr>
    <a:lvl4pPr marL="2458450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4pPr>
    <a:lvl5pPr marL="3277927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5pPr>
    <a:lvl6pPr marL="4097413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6pPr>
    <a:lvl7pPr marL="4916896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7pPr>
    <a:lvl8pPr marL="5736378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8pPr>
    <a:lvl9pPr marL="6555859" algn="l" defTabSz="1638965" rtl="0" eaLnBrk="1" latinLnBrk="0" hangingPunct="1">
      <a:defRPr sz="3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01" d="100"/>
          <a:sy n="101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1pPr>
    <a:lvl2pPr marL="819483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2pPr>
    <a:lvl3pPr marL="1638965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3pPr>
    <a:lvl4pPr marL="2458450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4pPr>
    <a:lvl5pPr marL="3277927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5pPr>
    <a:lvl6pPr marL="4097413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6pPr>
    <a:lvl7pPr marL="4916896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7pPr>
    <a:lvl8pPr marL="5736378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8pPr>
    <a:lvl9pPr marL="6555859" algn="l" defTabSz="1638965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7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457200" y="2133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</a:p>
        </p:txBody>
      </p:sp>
      <p:cxnSp>
        <p:nvCxnSpPr>
          <p:cNvPr id="293" name="Straight Connector 292"/>
          <p:cNvCxnSpPr>
            <a:stCxn id="294" idx="3"/>
          </p:cNvCxnSpPr>
          <p:nvPr/>
        </p:nvCxnSpPr>
        <p:spPr>
          <a:xfrm>
            <a:off x="685800" y="6400800"/>
            <a:ext cx="777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Pentagon 293"/>
          <p:cNvSpPr/>
          <p:nvPr/>
        </p:nvSpPr>
        <p:spPr>
          <a:xfrm>
            <a:off x="457200" y="632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95" name="Straight Connector 294"/>
          <p:cNvCxnSpPr/>
          <p:nvPr/>
        </p:nvCxnSpPr>
        <p:spPr>
          <a:xfrm flipV="1">
            <a:off x="762000" y="6324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62000" y="624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10668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</a:p>
        </p:txBody>
      </p:sp>
      <p:sp>
        <p:nvSpPr>
          <p:cNvPr id="448" name="Rectangle 447"/>
          <p:cNvSpPr/>
          <p:nvPr/>
        </p:nvSpPr>
        <p:spPr>
          <a:xfrm>
            <a:off x="11430000" y="4038604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49" name="Straight Connector 448"/>
          <p:cNvCxnSpPr/>
          <p:nvPr/>
        </p:nvCxnSpPr>
        <p:spPr>
          <a:xfrm flipV="1">
            <a:off x="11506201" y="426714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 flipV="1">
            <a:off x="11582401" y="426714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11506200" y="403855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2" name="Trapezoid 451"/>
          <p:cNvSpPr/>
          <p:nvPr/>
        </p:nvSpPr>
        <p:spPr>
          <a:xfrm rot="5400000">
            <a:off x="9144000" y="4343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53" name="Rectangle 452"/>
          <p:cNvSpPr/>
          <p:nvPr/>
        </p:nvSpPr>
        <p:spPr>
          <a:xfrm>
            <a:off x="92964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6" name="Rectangle 455"/>
          <p:cNvSpPr/>
          <p:nvPr/>
        </p:nvSpPr>
        <p:spPr>
          <a:xfrm>
            <a:off x="92964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7" name="Straight Connector 456"/>
          <p:cNvCxnSpPr>
            <a:endCxn id="116" idx="1"/>
          </p:cNvCxnSpPr>
          <p:nvPr/>
        </p:nvCxnSpPr>
        <p:spPr>
          <a:xfrm>
            <a:off x="11734800" y="41148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/>
          <p:cNvSpPr/>
          <p:nvPr/>
        </p:nvSpPr>
        <p:spPr>
          <a:xfrm rot="16200000">
            <a:off x="8763000" y="4876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59" name="Trapezoid 458"/>
          <p:cNvSpPr/>
          <p:nvPr/>
        </p:nvSpPr>
        <p:spPr>
          <a:xfrm rot="5400000">
            <a:off x="8153400" y="4495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60" name="Rectangle 459"/>
          <p:cNvSpPr/>
          <p:nvPr/>
        </p:nvSpPr>
        <p:spPr>
          <a:xfrm>
            <a:off x="83058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8305800" y="457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62" name="Straight Connector 461"/>
          <p:cNvCxnSpPr/>
          <p:nvPr/>
        </p:nvCxnSpPr>
        <p:spPr>
          <a:xfrm>
            <a:off x="10210800" y="4267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89916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angle 463"/>
          <p:cNvSpPr/>
          <p:nvPr/>
        </p:nvSpPr>
        <p:spPr>
          <a:xfrm>
            <a:off x="86868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cxnSp>
        <p:nvCxnSpPr>
          <p:cNvPr id="465" name="Straight Connector 464"/>
          <p:cNvCxnSpPr>
            <a:stCxn id="459" idx="0"/>
          </p:cNvCxnSpPr>
          <p:nvPr/>
        </p:nvCxnSpPr>
        <p:spPr>
          <a:xfrm>
            <a:off x="8458200" y="45720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V="1">
            <a:off x="9372600" y="4572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9067800" y="502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8077200" y="4724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8610600" y="4572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8610600" y="4953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>
            <a:stCxn id="121" idx="0"/>
          </p:cNvCxnSpPr>
          <p:nvPr/>
        </p:nvCxnSpPr>
        <p:spPr>
          <a:xfrm>
            <a:off x="6248400" y="4419600"/>
            <a:ext cx="205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flipV="1">
            <a:off x="7467600" y="434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flipV="1">
            <a:off x="7543800" y="4191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7543800" y="41910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8382000" y="4191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flipV="1">
            <a:off x="7696200" y="4114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/>
          <p:cNvSpPr/>
          <p:nvPr/>
        </p:nvSpPr>
        <p:spPr>
          <a:xfrm>
            <a:off x="7696200" y="403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7696200" y="434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7696200" y="426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507" name="Straight Connector 506"/>
          <p:cNvCxnSpPr/>
          <p:nvPr/>
        </p:nvCxnSpPr>
        <p:spPr>
          <a:xfrm flipV="1">
            <a:off x="12039600" y="3505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2057400" y="3505200"/>
            <a:ext cx="9982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/>
          <p:cNvSpPr/>
          <p:nvPr/>
        </p:nvSpPr>
        <p:spPr>
          <a:xfrm>
            <a:off x="457200" y="6019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7620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620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0668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</a:p>
        </p:txBody>
      </p:sp>
      <p:sp>
        <p:nvSpPr>
          <p:cNvPr id="92" name="Pentagon 91"/>
          <p:cNvSpPr/>
          <p:nvPr/>
        </p:nvSpPr>
        <p:spPr>
          <a:xfrm>
            <a:off x="457200" y="5715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762000" y="571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62000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66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</a:p>
        </p:txBody>
      </p:sp>
      <p:sp>
        <p:nvSpPr>
          <p:cNvPr id="96" name="Pentagon 95"/>
          <p:cNvSpPr/>
          <p:nvPr/>
        </p:nvSpPr>
        <p:spPr>
          <a:xfrm>
            <a:off x="457200" y="541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762000" y="541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762000" y="533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668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</a:p>
        </p:txBody>
      </p:sp>
      <p:sp>
        <p:nvSpPr>
          <p:cNvPr id="100" name="Pentagon 99"/>
          <p:cNvSpPr/>
          <p:nvPr/>
        </p:nvSpPr>
        <p:spPr>
          <a:xfrm>
            <a:off x="457200" y="6934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762000" y="693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62000" y="685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66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104" name="Pentagon 103"/>
          <p:cNvSpPr/>
          <p:nvPr/>
        </p:nvSpPr>
        <p:spPr>
          <a:xfrm>
            <a:off x="457200" y="662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620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620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66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</a:p>
        </p:txBody>
      </p:sp>
      <p:sp>
        <p:nvSpPr>
          <p:cNvPr id="108" name="Pentagon 107"/>
          <p:cNvSpPr/>
          <p:nvPr/>
        </p:nvSpPr>
        <p:spPr>
          <a:xfrm>
            <a:off x="457200" y="266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62000" y="266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62000" y="259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668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112" name="Pentagon 111"/>
          <p:cNvSpPr/>
          <p:nvPr/>
        </p:nvSpPr>
        <p:spPr>
          <a:xfrm>
            <a:off x="457200" y="723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762000" y="723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62000" y="716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66800" y="716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116" name="Pentagon 115"/>
          <p:cNvSpPr/>
          <p:nvPr/>
        </p:nvSpPr>
        <p:spPr>
          <a:xfrm>
            <a:off x="130302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7" name="Rectangle 116"/>
          <p:cNvSpPr/>
          <p:nvPr/>
        </p:nvSpPr>
        <p:spPr>
          <a:xfrm>
            <a:off x="122682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28016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28016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21" name="Trapezoid 120"/>
          <p:cNvSpPr/>
          <p:nvPr/>
        </p:nvSpPr>
        <p:spPr>
          <a:xfrm rot="5400000">
            <a:off x="5943600" y="4343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2" name="Rectangle 121"/>
          <p:cNvSpPr/>
          <p:nvPr/>
        </p:nvSpPr>
        <p:spPr>
          <a:xfrm>
            <a:off x="60960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0960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638800" y="4191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25" name="Straight Connector 124"/>
          <p:cNvCxnSpPr>
            <a:endCxn id="124" idx="0"/>
          </p:cNvCxnSpPr>
          <p:nvPr/>
        </p:nvCxnSpPr>
        <p:spPr>
          <a:xfrm>
            <a:off x="5715000" y="35052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24" idx="1"/>
          </p:cNvCxnSpPr>
          <p:nvPr/>
        </p:nvCxnSpPr>
        <p:spPr>
          <a:xfrm>
            <a:off x="53340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0292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7467600" y="342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7543800" y="3276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543800" y="3276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76200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146" name="Straight Connector 145"/>
          <p:cNvCxnSpPr/>
          <p:nvPr/>
        </p:nvCxnSpPr>
        <p:spPr>
          <a:xfrm>
            <a:off x="57912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029200" y="45720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4724400" y="4495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51" name="Rectangle 150"/>
          <p:cNvSpPr/>
          <p:nvPr/>
        </p:nvSpPr>
        <p:spPr>
          <a:xfrm>
            <a:off x="4876800" y="457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8768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419600" y="4343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54" name="Straight Connector 153"/>
          <p:cNvCxnSpPr>
            <a:endCxn id="153" idx="0"/>
          </p:cNvCxnSpPr>
          <p:nvPr/>
        </p:nvCxnSpPr>
        <p:spPr>
          <a:xfrm>
            <a:off x="4495800" y="35052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endCxn id="153" idx="1"/>
          </p:cNvCxnSpPr>
          <p:nvPr/>
        </p:nvCxnSpPr>
        <p:spPr>
          <a:xfrm>
            <a:off x="4114800" y="441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3810000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9’d10</a:t>
            </a:r>
          </a:p>
        </p:txBody>
      </p:sp>
      <p:cxnSp>
        <p:nvCxnSpPr>
          <p:cNvPr id="157" name="Straight Connector 156"/>
          <p:cNvCxnSpPr/>
          <p:nvPr/>
        </p:nvCxnSpPr>
        <p:spPr>
          <a:xfrm>
            <a:off x="4572000" y="441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810000" y="4724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rapezoid 159"/>
          <p:cNvSpPr/>
          <p:nvPr/>
        </p:nvSpPr>
        <p:spPr>
          <a:xfrm rot="5400000">
            <a:off x="3505200" y="4648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61" name="Rectangle 160"/>
          <p:cNvSpPr/>
          <p:nvPr/>
        </p:nvSpPr>
        <p:spPr>
          <a:xfrm>
            <a:off x="3657600" y="4724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657600" y="457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200400" y="4495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164" name="Straight Connector 163"/>
          <p:cNvCxnSpPr>
            <a:endCxn id="163" idx="0"/>
          </p:cNvCxnSpPr>
          <p:nvPr/>
        </p:nvCxnSpPr>
        <p:spPr>
          <a:xfrm>
            <a:off x="3276600" y="3505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63" idx="1"/>
          </p:cNvCxnSpPr>
          <p:nvPr/>
        </p:nvCxnSpPr>
        <p:spPr>
          <a:xfrm>
            <a:off x="28956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5908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33528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048000" y="457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170" name="Straight Connector 169"/>
          <p:cNvCxnSpPr>
            <a:stCxn id="174" idx="3"/>
          </p:cNvCxnSpPr>
          <p:nvPr/>
        </p:nvCxnSpPr>
        <p:spPr>
          <a:xfrm>
            <a:off x="2133600" y="48768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1981200" y="4800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175" name="Straight Connector 174"/>
          <p:cNvCxnSpPr>
            <a:endCxn id="174" idx="0"/>
          </p:cNvCxnSpPr>
          <p:nvPr/>
        </p:nvCxnSpPr>
        <p:spPr>
          <a:xfrm>
            <a:off x="2057400" y="35052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74" idx="1"/>
          </p:cNvCxnSpPr>
          <p:nvPr/>
        </p:nvCxnSpPr>
        <p:spPr>
          <a:xfrm>
            <a:off x="1676400" y="4876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13716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828800" y="4876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190" name="Straight Connector 189"/>
          <p:cNvCxnSpPr/>
          <p:nvPr/>
        </p:nvCxnSpPr>
        <p:spPr>
          <a:xfrm>
            <a:off x="685800" y="6096000"/>
            <a:ext cx="7696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85800" y="5791200"/>
            <a:ext cx="7543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85800" y="5486400"/>
            <a:ext cx="815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077200" y="51054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8077200" y="4724400"/>
            <a:ext cx="0" cy="1981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04" idx="3"/>
          </p:cNvCxnSpPr>
          <p:nvPr/>
        </p:nvCxnSpPr>
        <p:spPr>
          <a:xfrm>
            <a:off x="685800" y="6705600"/>
            <a:ext cx="7391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rapezoid 214"/>
          <p:cNvSpPr/>
          <p:nvPr/>
        </p:nvSpPr>
        <p:spPr>
          <a:xfrm rot="5400000">
            <a:off x="10668000" y="4038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16" name="Rectangle 215"/>
          <p:cNvSpPr/>
          <p:nvPr/>
        </p:nvSpPr>
        <p:spPr>
          <a:xfrm>
            <a:off x="10820400" y="411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0820400" y="396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8" name="Straight Connector 217"/>
          <p:cNvCxnSpPr/>
          <p:nvPr/>
        </p:nvCxnSpPr>
        <p:spPr>
          <a:xfrm>
            <a:off x="105156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102108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cxnSp>
        <p:nvCxnSpPr>
          <p:cNvPr id="221" name="Straight Connector 220"/>
          <p:cNvCxnSpPr>
            <a:stCxn id="215" idx="0"/>
          </p:cNvCxnSpPr>
          <p:nvPr/>
        </p:nvCxnSpPr>
        <p:spPr>
          <a:xfrm>
            <a:off x="10972800" y="4114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0896600" y="4267200"/>
            <a:ext cx="0" cy="2743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85800" y="7010400"/>
            <a:ext cx="1021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11582400" y="43434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5800" y="7315200"/>
            <a:ext cx="1089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/>
          <p:cNvSpPr/>
          <p:nvPr/>
        </p:nvSpPr>
        <p:spPr>
          <a:xfrm>
            <a:off x="115062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11582400" y="27432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85800" y="2743200"/>
            <a:ext cx="10896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906000" y="419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41" name="Rectangle 140"/>
          <p:cNvSpPr/>
          <p:nvPr/>
        </p:nvSpPr>
        <p:spPr>
          <a:xfrm>
            <a:off x="10058400" y="411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0584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9448800" y="4419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9753600" y="411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9753600" y="3505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733800" y="48768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4953000" y="47244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172200" y="4572000"/>
            <a:ext cx="0" cy="1828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Moon 182"/>
          <p:cNvSpPr/>
          <p:nvPr/>
        </p:nvSpPr>
        <p:spPr>
          <a:xfrm rot="10800000">
            <a:off x="8763001" y="5410200"/>
            <a:ext cx="304801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8229600" y="5562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229600" y="5562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8382000" y="5715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8382000" y="57150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8458200" y="57912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8458200" y="5791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10134600" y="44196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83" idx="1"/>
          </p:cNvCxnSpPr>
          <p:nvPr/>
        </p:nvCxnSpPr>
        <p:spPr>
          <a:xfrm>
            <a:off x="9067802" y="5638800"/>
            <a:ext cx="10667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324600" y="4343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324600" y="4267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53200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cnt_added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10864</TotalTime>
  <Words>53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756</cp:revision>
  <cp:lastPrinted>2015-08-18T05:01:17Z</cp:lastPrinted>
  <dcterms:created xsi:type="dcterms:W3CDTF">2015-02-20T08:15:49Z</dcterms:created>
  <dcterms:modified xsi:type="dcterms:W3CDTF">2017-10-10T07:21:20Z</dcterms:modified>
</cp:coreProperties>
</file>