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1" r:id="rId1"/>
  </p:sldMasterIdLst>
  <p:notesMasterIdLst>
    <p:notesMasterId r:id="rId3"/>
  </p:notesMasterIdLst>
  <p:sldIdLst>
    <p:sldId id="262" r:id="rId2"/>
  </p:sldIdLst>
  <p:sldSz cx="16459200" cy="11887200"/>
  <p:notesSz cx="6797675" cy="9926638"/>
  <p:defaultTextStyle>
    <a:defPPr>
      <a:defRPr lang="en-US"/>
    </a:defPPr>
    <a:lvl1pPr marL="0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1pPr>
    <a:lvl2pPr marL="1818343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2pPr>
    <a:lvl3pPr marL="3636693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3pPr>
    <a:lvl4pPr marL="5455038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4pPr>
    <a:lvl5pPr marL="7273374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5pPr>
    <a:lvl6pPr marL="9091726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6pPr>
    <a:lvl7pPr marL="10910070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7pPr>
    <a:lvl8pPr marL="12728415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8pPr>
    <a:lvl9pPr marL="14546755" algn="l" defTabSz="3636693" rtl="0" eaLnBrk="1" latinLnBrk="0" hangingPunct="1">
      <a:defRPr sz="71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76" d="100"/>
          <a:sy n="76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1241425"/>
            <a:ext cx="46386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1pPr>
    <a:lvl2pPr marL="1818343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2pPr>
    <a:lvl3pPr marL="3636693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3pPr>
    <a:lvl4pPr marL="5455038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4pPr>
    <a:lvl5pPr marL="7273374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5pPr>
    <a:lvl6pPr marL="9091726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6pPr>
    <a:lvl7pPr marL="10910070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7pPr>
    <a:lvl8pPr marL="12728415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8pPr>
    <a:lvl9pPr marL="14546755" algn="l" defTabSz="3636693" rtl="0" eaLnBrk="1" latinLnBrk="0" hangingPunct="1">
      <a:defRPr sz="47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241425"/>
            <a:ext cx="46386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945429"/>
            <a:ext cx="1399032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243533"/>
            <a:ext cx="123444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32883"/>
            <a:ext cx="354901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32883"/>
            <a:ext cx="10441305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963549"/>
            <a:ext cx="1419606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955072"/>
            <a:ext cx="1419606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164417"/>
            <a:ext cx="699516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164417"/>
            <a:ext cx="699516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32886"/>
            <a:ext cx="1419606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914016"/>
            <a:ext cx="696301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342130"/>
            <a:ext cx="6963012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914016"/>
            <a:ext cx="6997304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342130"/>
            <a:ext cx="6997304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92480"/>
            <a:ext cx="530852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711539"/>
            <a:ext cx="833247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566160"/>
            <a:ext cx="530852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92480"/>
            <a:ext cx="5308520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711539"/>
            <a:ext cx="833247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566160"/>
            <a:ext cx="5308520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32886"/>
            <a:ext cx="1419606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164417"/>
            <a:ext cx="1419606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017676"/>
            <a:ext cx="55549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33400" y="2514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Isosceles Triangle 360"/>
          <p:cNvSpPr/>
          <p:nvPr/>
        </p:nvSpPr>
        <p:spPr>
          <a:xfrm rot="5400000">
            <a:off x="3276600" y="3657600"/>
            <a:ext cx="457200" cy="457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2971800" y="3352800"/>
            <a:ext cx="1219200" cy="914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IBUFDS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2971800" y="3581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3886200" y="373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cxnSp>
        <p:nvCxnSpPr>
          <p:cNvPr id="388" name="Straight Connector 387"/>
          <p:cNvCxnSpPr/>
          <p:nvPr/>
        </p:nvCxnSpPr>
        <p:spPr>
          <a:xfrm flipV="1">
            <a:off x="4267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4267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8763000" y="3429000"/>
            <a:ext cx="9144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IDDR2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87630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87630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87630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87630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87630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87630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93726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Q0</a:t>
            </a:r>
          </a:p>
        </p:txBody>
      </p:sp>
      <p:cxnSp>
        <p:nvCxnSpPr>
          <p:cNvPr id="486" name="Straight Connector 485"/>
          <p:cNvCxnSpPr>
            <a:stCxn id="201" idx="3"/>
          </p:cNvCxnSpPr>
          <p:nvPr/>
        </p:nvCxnSpPr>
        <p:spPr>
          <a:xfrm>
            <a:off x="762000" y="8000996"/>
            <a:ext cx="1089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1506200" y="32766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11582401" y="3505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11658601" y="350515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1582400" y="3276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99" name="Straight Connector 498"/>
          <p:cNvCxnSpPr/>
          <p:nvPr/>
        </p:nvCxnSpPr>
        <p:spPr>
          <a:xfrm flipV="1">
            <a:off x="11887200" y="327660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1887201" y="320040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9067800" y="7162806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9144001" y="7391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 flipV="1">
            <a:off x="9220201" y="73913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9144000" y="71627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0" name="Straight Connector 619"/>
          <p:cNvCxnSpPr/>
          <p:nvPr/>
        </p:nvCxnSpPr>
        <p:spPr>
          <a:xfrm flipV="1">
            <a:off x="4495800" y="6096000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/>
          <p:cNvSpPr/>
          <p:nvPr/>
        </p:nvSpPr>
        <p:spPr>
          <a:xfrm>
            <a:off x="11506200" y="746761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22" name="Straight Connector 621"/>
          <p:cNvCxnSpPr/>
          <p:nvPr/>
        </p:nvCxnSpPr>
        <p:spPr>
          <a:xfrm flipV="1">
            <a:off x="11582401" y="76961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11658601" y="76961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11582400" y="746756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5" name="Straight Connector 624"/>
          <p:cNvCxnSpPr>
            <a:endCxn id="633" idx="2"/>
          </p:cNvCxnSpPr>
          <p:nvPr/>
        </p:nvCxnSpPr>
        <p:spPr>
          <a:xfrm>
            <a:off x="9372600" y="7239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11201400" y="754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11201400" y="7239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11811000" y="7543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Flowchart: Delay 628"/>
          <p:cNvSpPr/>
          <p:nvPr/>
        </p:nvSpPr>
        <p:spPr>
          <a:xfrm>
            <a:off x="12573000" y="7162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1" name="Straight Connector 630"/>
          <p:cNvCxnSpPr/>
          <p:nvPr/>
        </p:nvCxnSpPr>
        <p:spPr>
          <a:xfrm>
            <a:off x="12115800" y="7391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12115800" y="7391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/>
          <p:cNvSpPr/>
          <p:nvPr/>
        </p:nvSpPr>
        <p:spPr>
          <a:xfrm>
            <a:off x="12420600" y="7162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4" name="Straight Connector 633"/>
          <p:cNvCxnSpPr/>
          <p:nvPr/>
        </p:nvCxnSpPr>
        <p:spPr>
          <a:xfrm>
            <a:off x="12877800" y="7315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V="1">
            <a:off x="9220200" y="7467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11658602" y="7772403"/>
            <a:ext cx="1" cy="2285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>
            <a:stCxn id="189" idx="3"/>
            <a:endCxn id="449" idx="1"/>
          </p:cNvCxnSpPr>
          <p:nvPr/>
        </p:nvCxnSpPr>
        <p:spPr>
          <a:xfrm>
            <a:off x="7239000" y="388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/>
          <p:cNvSpPr/>
          <p:nvPr/>
        </p:nvSpPr>
        <p:spPr>
          <a:xfrm>
            <a:off x="8610600" y="4495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/>
          <p:cNvCxnSpPr/>
          <p:nvPr/>
        </p:nvCxnSpPr>
        <p:spPr>
          <a:xfrm>
            <a:off x="7848600" y="4572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84582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8458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Rectangle 732"/>
          <p:cNvSpPr/>
          <p:nvPr/>
        </p:nvSpPr>
        <p:spPr>
          <a:xfrm>
            <a:off x="8229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34" name="Rectangle 733"/>
          <p:cNvSpPr/>
          <p:nvPr/>
        </p:nvSpPr>
        <p:spPr>
          <a:xfrm>
            <a:off x="8229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735" name="Oval 734"/>
          <p:cNvSpPr/>
          <p:nvPr/>
        </p:nvSpPr>
        <p:spPr>
          <a:xfrm>
            <a:off x="8610600" y="4953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6" name="Straight Connector 745"/>
          <p:cNvCxnSpPr/>
          <p:nvPr/>
        </p:nvCxnSpPr>
        <p:spPr>
          <a:xfrm flipV="1">
            <a:off x="15697200" y="3276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5697201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8" name="Pentagon 747"/>
          <p:cNvSpPr/>
          <p:nvPr/>
        </p:nvSpPr>
        <p:spPr>
          <a:xfrm>
            <a:off x="15925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750" name="Rectangle 749"/>
          <p:cNvSpPr/>
          <p:nvPr/>
        </p:nvSpPr>
        <p:spPr>
          <a:xfrm>
            <a:off x="15011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8763000" y="3124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#(.DDR_ALIGNMENT(“C0”))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i_iddr2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97536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97536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10668000" y="3429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10972800" y="7162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11277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10972801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4" name="Straight Connector 763"/>
          <p:cNvCxnSpPr/>
          <p:nvPr/>
        </p:nvCxnSpPr>
        <p:spPr>
          <a:xfrm flipV="1">
            <a:off x="11887200" y="7467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12039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11887201" y="739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971800" y="388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2057400" y="3733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057400" y="4038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61" idx="0"/>
            <a:endCxn id="181" idx="1"/>
          </p:cNvCxnSpPr>
          <p:nvPr/>
        </p:nvCxnSpPr>
        <p:spPr>
          <a:xfrm>
            <a:off x="3733800" y="3886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38200" y="3352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43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38201" y="327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7" name="Pentagon 146"/>
          <p:cNvSpPr/>
          <p:nvPr/>
        </p:nvSpPr>
        <p:spPr>
          <a:xfrm>
            <a:off x="533400" y="335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762000" y="3429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81200" y="3429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812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9812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286000" y="3810000"/>
            <a:ext cx="304800" cy="152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9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2438400" y="3962400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55" idx="0"/>
          </p:cNvCxnSpPr>
          <p:nvPr/>
        </p:nvCxnSpPr>
        <p:spPr>
          <a:xfrm>
            <a:off x="2438400" y="3733800"/>
            <a:ext cx="0" cy="7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2971800" y="2895600"/>
            <a:ext cx="304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.DIFF_TERM(“TRUE”)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.IOSTANDARD(“LVDS_33”) 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i_ibufds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5240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524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3726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410200" y="3505200"/>
            <a:ext cx="1828800" cy="3429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IODELAY2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02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IDATAIN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4102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4102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ODATAIN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10200" y="5791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410200" y="6019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IOCLK0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4102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IOCLK1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9342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410200" y="3352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i_iodelay2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934200" y="381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5105400" y="434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8006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51054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8006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838200" y="5791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838201" y="571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6" name="Pentagon 195"/>
          <p:cNvSpPr/>
          <p:nvPr/>
        </p:nvSpPr>
        <p:spPr>
          <a:xfrm>
            <a:off x="533400" y="579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7" name="Straight Connector 196"/>
          <p:cNvCxnSpPr>
            <a:stCxn id="196" idx="3"/>
          </p:cNvCxnSpPr>
          <p:nvPr/>
        </p:nvCxnSpPr>
        <p:spPr>
          <a:xfrm>
            <a:off x="762000" y="5867400"/>
            <a:ext cx="464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143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199" name="Straight Connector 198"/>
          <p:cNvCxnSpPr/>
          <p:nvPr/>
        </p:nvCxnSpPr>
        <p:spPr>
          <a:xfrm flipV="1">
            <a:off x="838200" y="7924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838201" y="7848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1" name="Pentagon 200"/>
          <p:cNvSpPr/>
          <p:nvPr/>
        </p:nvSpPr>
        <p:spPr>
          <a:xfrm>
            <a:off x="533400" y="79247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4495800" y="60960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1143000" y="7848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1054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4800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410200" y="6248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8" name="Straight Connector 207"/>
          <p:cNvCxnSpPr/>
          <p:nvPr/>
        </p:nvCxnSpPr>
        <p:spPr>
          <a:xfrm flipV="1">
            <a:off x="838200" y="71627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838201" y="70865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0" name="Pentagon 209"/>
          <p:cNvSpPr/>
          <p:nvPr/>
        </p:nvSpPr>
        <p:spPr>
          <a:xfrm>
            <a:off x="533400" y="71627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4800600" y="6324596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1143000" y="70865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4102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</a:p>
        </p:txBody>
      </p:sp>
      <p:cxnSp>
        <p:nvCxnSpPr>
          <p:cNvPr id="214" name="Straight Connector 213"/>
          <p:cNvCxnSpPr/>
          <p:nvPr/>
        </p:nvCxnSpPr>
        <p:spPr>
          <a:xfrm>
            <a:off x="51054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800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4102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1054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800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410200" y="6477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cxnSp>
        <p:nvCxnSpPr>
          <p:cNvPr id="220" name="Straight Connector 219"/>
          <p:cNvCxnSpPr>
            <a:endCxn id="353" idx="2"/>
          </p:cNvCxnSpPr>
          <p:nvPr/>
        </p:nvCxnSpPr>
        <p:spPr>
          <a:xfrm>
            <a:off x="5105400" y="6553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2390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74676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4676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9342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DATAOUT2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72390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7467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467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69342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TOUT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9342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cxnSp>
        <p:nvCxnSpPr>
          <p:cNvPr id="231" name="Straight Connector 230"/>
          <p:cNvCxnSpPr/>
          <p:nvPr/>
        </p:nvCxnSpPr>
        <p:spPr>
          <a:xfrm>
            <a:off x="7239000" y="4343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7467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467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2390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74676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4676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7848600" y="4343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9753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97536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5" name="Straight Connector 244"/>
          <p:cNvCxnSpPr>
            <a:stCxn id="481" idx="3"/>
          </p:cNvCxnSpPr>
          <p:nvPr/>
        </p:nvCxnSpPr>
        <p:spPr>
          <a:xfrm>
            <a:off x="9677400" y="4114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79" idx="3"/>
          </p:cNvCxnSpPr>
          <p:nvPr/>
        </p:nvCxnSpPr>
        <p:spPr>
          <a:xfrm>
            <a:off x="9677400" y="38862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02108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2108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0287000" y="35814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0287000" y="3581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10439400" y="350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10439400" y="342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10287000" y="373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10287000" y="3962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cxnSp>
        <p:nvCxnSpPr>
          <p:cNvPr id="260" name="Straight Connector 259"/>
          <p:cNvCxnSpPr>
            <a:endCxn id="748" idx="1"/>
          </p:cNvCxnSpPr>
          <p:nvPr/>
        </p:nvCxnSpPr>
        <p:spPr>
          <a:xfrm>
            <a:off x="13944600" y="33528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2801600" y="2819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0820400" y="28194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11811000" y="2743203"/>
            <a:ext cx="76200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1811000" y="2590800"/>
            <a:ext cx="0" cy="152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11125200" y="2590802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11049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 flipV="1">
            <a:off x="11049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1430000" y="251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1430000" y="243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81" name="Straight Connector 280"/>
          <p:cNvCxnSpPr/>
          <p:nvPr/>
        </p:nvCxnSpPr>
        <p:spPr>
          <a:xfrm>
            <a:off x="10820400" y="2819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820400" y="3352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1125200" y="3429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11125200" y="335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1430000" y="274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1430000" y="266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2115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13639799" y="3276608"/>
            <a:ext cx="304800" cy="4571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137160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 flipV="1">
            <a:off x="137922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13715999" y="327656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97" name="Straight Connector 296"/>
          <p:cNvCxnSpPr/>
          <p:nvPr/>
        </p:nvCxnSpPr>
        <p:spPr>
          <a:xfrm flipV="1">
            <a:off x="14020799" y="3276604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14020800" y="3200404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3639799" y="3505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118110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7848600" y="4343400"/>
            <a:ext cx="0" cy="3657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3335000" y="358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13335000" y="3581400"/>
            <a:ext cx="0" cy="3733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1658600" y="3581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16586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>
            <a:stCxn id="210" idx="3"/>
          </p:cNvCxnSpPr>
          <p:nvPr/>
        </p:nvCxnSpPr>
        <p:spPr>
          <a:xfrm>
            <a:off x="762000" y="7238996"/>
            <a:ext cx="830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4800600" y="6324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5105400" y="6553200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351" idx="3"/>
          </p:cNvCxnSpPr>
          <p:nvPr/>
        </p:nvCxnSpPr>
        <p:spPr>
          <a:xfrm>
            <a:off x="762000" y="8305796"/>
            <a:ext cx="769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838200" y="8229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838201" y="8153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1" name="Pentagon 350"/>
          <p:cNvSpPr/>
          <p:nvPr/>
        </p:nvSpPr>
        <p:spPr>
          <a:xfrm>
            <a:off x="533400" y="82295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52" name="Rectangle 351"/>
          <p:cNvSpPr/>
          <p:nvPr/>
        </p:nvSpPr>
        <p:spPr>
          <a:xfrm>
            <a:off x="1143000" y="8153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5257800" y="6477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8153400" y="5029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V="1">
            <a:off x="8153400" y="5029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8915400" y="822961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4" name="Straight Connector 363"/>
          <p:cNvCxnSpPr/>
          <p:nvPr/>
        </p:nvCxnSpPr>
        <p:spPr>
          <a:xfrm flipV="1">
            <a:off x="8991601" y="8458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 flipV="1">
            <a:off x="9067801" y="8458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8991600" y="8229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8534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9372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4495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543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din_delay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 flipV="1">
            <a:off x="7315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315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3792200" y="3733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37922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10673</TotalTime>
  <Words>116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744</cp:revision>
  <cp:lastPrinted>2015-08-18T05:01:17Z</cp:lastPrinted>
  <dcterms:created xsi:type="dcterms:W3CDTF">2015-02-20T08:15:49Z</dcterms:created>
  <dcterms:modified xsi:type="dcterms:W3CDTF">2017-10-12T06:54:55Z</dcterms:modified>
</cp:coreProperties>
</file>