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"/>
  </p:notesMasterIdLst>
  <p:sldIdLst>
    <p:sldId id="262" r:id="rId2"/>
  </p:sldIdLst>
  <p:sldSz cx="14630400" cy="10972800"/>
  <p:notesSz cx="6797675" cy="9926638"/>
  <p:defaultTextStyle>
    <a:defPPr>
      <a:defRPr lang="en-US"/>
    </a:defPPr>
    <a:lvl1pPr marL="0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1pPr>
    <a:lvl2pPr marL="173013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2pPr>
    <a:lvl3pPr marL="3460277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3pPr>
    <a:lvl4pPr marL="519041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4pPr>
    <a:lvl5pPr marL="6920544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5pPr>
    <a:lvl6pPr marL="8650688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6pPr>
    <a:lvl7pPr marL="10380824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7pPr>
    <a:lvl8pPr marL="12110963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8pPr>
    <a:lvl9pPr marL="1384109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14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1pPr>
    <a:lvl2pPr marL="173013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2pPr>
    <a:lvl3pPr marL="3460277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3pPr>
    <a:lvl4pPr marL="519041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4pPr>
    <a:lvl5pPr marL="6920544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5pPr>
    <a:lvl6pPr marL="8650688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6pPr>
    <a:lvl7pPr marL="10380824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7pPr>
    <a:lvl8pPr marL="12110963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8pPr>
    <a:lvl9pPr marL="1384109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9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6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0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5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ounded Rectangle 594"/>
          <p:cNvSpPr/>
          <p:nvPr/>
        </p:nvSpPr>
        <p:spPr>
          <a:xfrm>
            <a:off x="609600" y="3810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lvds_test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8" name="Rectangle 727"/>
          <p:cNvSpPr/>
          <p:nvPr/>
        </p:nvSpPr>
        <p:spPr>
          <a:xfrm>
            <a:off x="2438400" y="5029200"/>
            <a:ext cx="1371600" cy="5029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pll_ctrl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6" name="Rectangle 755"/>
          <p:cNvSpPr/>
          <p:nvPr/>
        </p:nvSpPr>
        <p:spPr>
          <a:xfrm>
            <a:off x="2438400" y="952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57" name="Straight Connector 756"/>
          <p:cNvCxnSpPr/>
          <p:nvPr/>
        </p:nvCxnSpPr>
        <p:spPr>
          <a:xfrm flipH="1" flipV="1">
            <a:off x="2438400" y="9601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flipH="1">
            <a:off x="2438400" y="967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Rectangle 762"/>
          <p:cNvSpPr/>
          <p:nvPr/>
        </p:nvSpPr>
        <p:spPr>
          <a:xfrm>
            <a:off x="24384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33528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808" name="Straight Connector 807"/>
          <p:cNvCxnSpPr/>
          <p:nvPr/>
        </p:nvCxnSpPr>
        <p:spPr>
          <a:xfrm flipV="1">
            <a:off x="3886200" y="982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Rectangle 808"/>
          <p:cNvSpPr/>
          <p:nvPr/>
        </p:nvSpPr>
        <p:spPr>
          <a:xfrm>
            <a:off x="3886200" y="975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10" name="Rectangle 809"/>
          <p:cNvSpPr/>
          <p:nvPr/>
        </p:nvSpPr>
        <p:spPr>
          <a:xfrm>
            <a:off x="4114800" y="975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3352800" y="952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894" name="Pentagon 893"/>
          <p:cNvSpPr/>
          <p:nvPr/>
        </p:nvSpPr>
        <p:spPr>
          <a:xfrm>
            <a:off x="609600" y="10439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95" name="Straight Connector 894"/>
          <p:cNvCxnSpPr/>
          <p:nvPr/>
        </p:nvCxnSpPr>
        <p:spPr>
          <a:xfrm flipV="1">
            <a:off x="914400" y="1043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Rectangle 895"/>
          <p:cNvSpPr/>
          <p:nvPr/>
        </p:nvSpPr>
        <p:spPr>
          <a:xfrm>
            <a:off x="914400" y="1036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97" name="Straight Connector 896"/>
          <p:cNvCxnSpPr>
            <a:endCxn id="894" idx="3"/>
          </p:cNvCxnSpPr>
          <p:nvPr/>
        </p:nvCxnSpPr>
        <p:spPr>
          <a:xfrm flipH="1">
            <a:off x="838200" y="10515600"/>
            <a:ext cx="10134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/>
          <p:nvPr/>
        </p:nvCxnSpPr>
        <p:spPr>
          <a:xfrm flipH="1">
            <a:off x="7620000" y="8991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/>
          <p:nvPr/>
        </p:nvCxnSpPr>
        <p:spPr>
          <a:xfrm flipH="1">
            <a:off x="2133600" y="9677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2133600" y="96774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Rectangle 904"/>
          <p:cNvSpPr/>
          <p:nvPr/>
        </p:nvSpPr>
        <p:spPr>
          <a:xfrm>
            <a:off x="1219200" y="1036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906" name="Pentagon 905"/>
          <p:cNvSpPr/>
          <p:nvPr/>
        </p:nvSpPr>
        <p:spPr>
          <a:xfrm>
            <a:off x="14020800" y="9525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07" name="Straight Connector 906"/>
          <p:cNvCxnSpPr>
            <a:stCxn id="906" idx="1"/>
            <a:endCxn id="811" idx="3"/>
          </p:cNvCxnSpPr>
          <p:nvPr/>
        </p:nvCxnSpPr>
        <p:spPr>
          <a:xfrm flipH="1">
            <a:off x="3810000" y="9601200"/>
            <a:ext cx="1021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Connector 907"/>
          <p:cNvCxnSpPr/>
          <p:nvPr/>
        </p:nvCxnSpPr>
        <p:spPr>
          <a:xfrm flipV="1">
            <a:off x="13792200" y="9525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" name="Rectangle 908"/>
          <p:cNvSpPr/>
          <p:nvPr/>
        </p:nvSpPr>
        <p:spPr>
          <a:xfrm>
            <a:off x="13792200" y="9448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10" name="Rectangle 909"/>
          <p:cNvSpPr/>
          <p:nvPr/>
        </p:nvSpPr>
        <p:spPr>
          <a:xfrm>
            <a:off x="12954000" y="944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DIV32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8534400" y="5486400"/>
            <a:ext cx="1371600" cy="3657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85344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37" name="Straight Connector 136"/>
          <p:cNvCxnSpPr/>
          <p:nvPr/>
        </p:nvCxnSpPr>
        <p:spPr>
          <a:xfrm flipH="1" flipV="1">
            <a:off x="8534400" y="769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534400" y="777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85344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94488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5344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i_lvds1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94488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45" name="Pentagon 144"/>
          <p:cNvSpPr/>
          <p:nvPr/>
        </p:nvSpPr>
        <p:spPr>
          <a:xfrm>
            <a:off x="14020800" y="739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46" name="Straight Connector 145"/>
          <p:cNvCxnSpPr>
            <a:stCxn id="145" idx="1"/>
            <a:endCxn id="144" idx="3"/>
          </p:cNvCxnSpPr>
          <p:nvPr/>
        </p:nvCxnSpPr>
        <p:spPr>
          <a:xfrm flipH="1">
            <a:off x="9906000" y="74676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3792200" y="739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3792200" y="731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29540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50" name="Pentagon 149"/>
          <p:cNvSpPr/>
          <p:nvPr/>
        </p:nvSpPr>
        <p:spPr>
          <a:xfrm rot="10800000">
            <a:off x="14020800" y="7696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1" name="Straight Connector 150"/>
          <p:cNvCxnSpPr>
            <a:stCxn id="150" idx="3"/>
            <a:endCxn id="140" idx="3"/>
          </p:cNvCxnSpPr>
          <p:nvPr/>
        </p:nvCxnSpPr>
        <p:spPr>
          <a:xfrm flipH="1">
            <a:off x="9906000" y="77724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13792200" y="769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3792200" y="762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29540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534400" y="822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64" name="Straight Connector 163"/>
          <p:cNvCxnSpPr/>
          <p:nvPr/>
        </p:nvCxnSpPr>
        <p:spPr>
          <a:xfrm flipH="1" flipV="1">
            <a:off x="8534400" y="8305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8534400" y="8382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85344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8534400" y="883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8534400" y="8915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8534400" y="8991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8534400" y="861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3528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3528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73" name="Straight Connector 172"/>
          <p:cNvCxnSpPr>
            <a:stCxn id="171" idx="3"/>
            <a:endCxn id="139" idx="1"/>
          </p:cNvCxnSpPr>
          <p:nvPr/>
        </p:nvCxnSpPr>
        <p:spPr>
          <a:xfrm>
            <a:off x="3810000" y="7467600"/>
            <a:ext cx="472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3528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cxnSp>
        <p:nvCxnSpPr>
          <p:cNvPr id="180" name="Straight Connector 179"/>
          <p:cNvCxnSpPr>
            <a:stCxn id="178" idx="3"/>
            <a:endCxn id="166" idx="1"/>
          </p:cNvCxnSpPr>
          <p:nvPr/>
        </p:nvCxnSpPr>
        <p:spPr>
          <a:xfrm>
            <a:off x="3810000" y="8077200"/>
            <a:ext cx="472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7315200" y="83820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170" idx="1"/>
          </p:cNvCxnSpPr>
          <p:nvPr/>
        </p:nvCxnSpPr>
        <p:spPr>
          <a:xfrm>
            <a:off x="5029200" y="8686800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7315200" y="838200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1148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114800" y="792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114800" y="762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114800" y="944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6248400" y="3505200"/>
            <a:ext cx="1371600" cy="3124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button_ctrl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6248400" y="335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i_button_ctrl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7162800" y="624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CLR_SEQ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71628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248400" y="624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200" name="Straight Connector 199"/>
          <p:cNvCxnSpPr/>
          <p:nvPr/>
        </p:nvCxnSpPr>
        <p:spPr>
          <a:xfrm flipH="1" flipV="1">
            <a:off x="6248400" y="6324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6248400" y="6400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62484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2484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62484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6248400" y="449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</a:p>
        </p:txBody>
      </p:sp>
      <p:sp>
        <p:nvSpPr>
          <p:cNvPr id="206" name="Pentagon 205"/>
          <p:cNvSpPr/>
          <p:nvPr/>
        </p:nvSpPr>
        <p:spPr>
          <a:xfrm>
            <a:off x="609600" y="3886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07" name="Straight Connector 206"/>
          <p:cNvCxnSpPr/>
          <p:nvPr/>
        </p:nvCxnSpPr>
        <p:spPr>
          <a:xfrm flipV="1">
            <a:off x="914400" y="3886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914400" y="3810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09" name="Straight Connector 208"/>
          <p:cNvCxnSpPr>
            <a:stCxn id="206" idx="3"/>
            <a:endCxn id="203" idx="1"/>
          </p:cNvCxnSpPr>
          <p:nvPr/>
        </p:nvCxnSpPr>
        <p:spPr>
          <a:xfrm>
            <a:off x="838200" y="3962400"/>
            <a:ext cx="541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12192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</a:p>
        </p:txBody>
      </p:sp>
      <p:sp>
        <p:nvSpPr>
          <p:cNvPr id="211" name="Pentagon 210"/>
          <p:cNvSpPr/>
          <p:nvPr/>
        </p:nvSpPr>
        <p:spPr>
          <a:xfrm>
            <a:off x="609600" y="419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12" name="Straight Connector 211"/>
          <p:cNvCxnSpPr/>
          <p:nvPr/>
        </p:nvCxnSpPr>
        <p:spPr>
          <a:xfrm flipV="1">
            <a:off x="914400" y="419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914400" y="411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14" name="Straight Connector 213"/>
          <p:cNvCxnSpPr>
            <a:stCxn id="211" idx="3"/>
            <a:endCxn id="204" idx="1"/>
          </p:cNvCxnSpPr>
          <p:nvPr/>
        </p:nvCxnSpPr>
        <p:spPr>
          <a:xfrm>
            <a:off x="838200" y="4267200"/>
            <a:ext cx="541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12192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</a:p>
        </p:txBody>
      </p:sp>
      <p:sp>
        <p:nvSpPr>
          <p:cNvPr id="216" name="Pentagon 215"/>
          <p:cNvSpPr/>
          <p:nvPr/>
        </p:nvSpPr>
        <p:spPr>
          <a:xfrm>
            <a:off x="609600" y="4495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17" name="Straight Connector 216"/>
          <p:cNvCxnSpPr/>
          <p:nvPr/>
        </p:nvCxnSpPr>
        <p:spPr>
          <a:xfrm flipV="1">
            <a:off x="914400" y="4495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914400" y="4419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19" name="Straight Connector 218"/>
          <p:cNvCxnSpPr>
            <a:stCxn id="216" idx="3"/>
            <a:endCxn id="205" idx="1"/>
          </p:cNvCxnSpPr>
          <p:nvPr/>
        </p:nvCxnSpPr>
        <p:spPr>
          <a:xfrm>
            <a:off x="838200" y="4572000"/>
            <a:ext cx="5410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2192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62484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</a:p>
        </p:txBody>
      </p:sp>
      <p:cxnSp>
        <p:nvCxnSpPr>
          <p:cNvPr id="223" name="Straight Connector 222"/>
          <p:cNvCxnSpPr>
            <a:stCxn id="222" idx="1"/>
            <a:endCxn id="227" idx="3"/>
          </p:cNvCxnSpPr>
          <p:nvPr/>
        </p:nvCxnSpPr>
        <p:spPr>
          <a:xfrm flipH="1">
            <a:off x="3810000" y="57912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33528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6248400" y="541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0" name="Straight Connector 229"/>
          <p:cNvCxnSpPr>
            <a:stCxn id="229" idx="1"/>
            <a:endCxn id="232" idx="3"/>
          </p:cNvCxnSpPr>
          <p:nvPr/>
        </p:nvCxnSpPr>
        <p:spPr>
          <a:xfrm flipH="1">
            <a:off x="3810000" y="5486400"/>
            <a:ext cx="243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3352800" y="541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8534400" y="624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241" name="Straight Connector 240"/>
          <p:cNvCxnSpPr>
            <a:stCxn id="189" idx="3"/>
            <a:endCxn id="240" idx="1"/>
          </p:cNvCxnSpPr>
          <p:nvPr/>
        </p:nvCxnSpPr>
        <p:spPr>
          <a:xfrm>
            <a:off x="7620000" y="6324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5029200" y="60960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3810000" y="7772400"/>
            <a:ext cx="472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5029200" y="2590800"/>
            <a:ext cx="0" cy="7315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5334000" y="64008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5334000" y="2895600"/>
            <a:ext cx="0" cy="7620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41148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41148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1277600" y="4267200"/>
            <a:ext cx="1371600" cy="25908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handle_7seg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112776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i_handle_7seg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112776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</a:p>
        </p:txBody>
      </p:sp>
      <p:cxnSp>
        <p:nvCxnSpPr>
          <p:cNvPr id="269" name="Straight Connector 268"/>
          <p:cNvCxnSpPr>
            <a:stCxn id="191" idx="3"/>
            <a:endCxn id="268" idx="1"/>
          </p:cNvCxnSpPr>
          <p:nvPr/>
        </p:nvCxnSpPr>
        <p:spPr>
          <a:xfrm>
            <a:off x="7620000" y="4876800"/>
            <a:ext cx="365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112776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</a:t>
            </a:r>
          </a:p>
        </p:txBody>
      </p:sp>
      <p:cxnSp>
        <p:nvCxnSpPr>
          <p:cNvPr id="282" name="Straight Connector 281"/>
          <p:cNvCxnSpPr>
            <a:stCxn id="226" idx="3"/>
            <a:endCxn id="272" idx="1"/>
          </p:cNvCxnSpPr>
          <p:nvPr/>
        </p:nvCxnSpPr>
        <p:spPr>
          <a:xfrm>
            <a:off x="7620000" y="5181600"/>
            <a:ext cx="365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112776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112776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94488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94488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295" name="Straight Connector 294"/>
          <p:cNvCxnSpPr>
            <a:stCxn id="292" idx="3"/>
            <a:endCxn id="288" idx="1"/>
          </p:cNvCxnSpPr>
          <p:nvPr/>
        </p:nvCxnSpPr>
        <p:spPr>
          <a:xfrm>
            <a:off x="9906000" y="57912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93" idx="3"/>
            <a:endCxn id="289" idx="1"/>
          </p:cNvCxnSpPr>
          <p:nvPr/>
        </p:nvCxnSpPr>
        <p:spPr>
          <a:xfrm>
            <a:off x="9906000" y="60960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112776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02" name="Straight Connector 301"/>
          <p:cNvCxnSpPr/>
          <p:nvPr/>
        </p:nvCxnSpPr>
        <p:spPr>
          <a:xfrm flipH="1" flipV="1">
            <a:off x="11277600" y="6629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11277600" y="6705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11277600" y="632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7620000" y="89916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H="1">
            <a:off x="10972800" y="6705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10972800" y="6705600"/>
            <a:ext cx="0" cy="3810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endCxn id="765" idx="3"/>
          </p:cNvCxnSpPr>
          <p:nvPr/>
        </p:nvCxnSpPr>
        <p:spPr>
          <a:xfrm flipH="1">
            <a:off x="3810000" y="9906000"/>
            <a:ext cx="685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H="1">
            <a:off x="10668000" y="64008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0668000" y="6400800"/>
            <a:ext cx="0" cy="3505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Pentagon 330"/>
          <p:cNvSpPr/>
          <p:nvPr/>
        </p:nvSpPr>
        <p:spPr>
          <a:xfrm>
            <a:off x="14020800" y="5410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332" name="Rectangle 331"/>
          <p:cNvSpPr/>
          <p:nvPr/>
        </p:nvSpPr>
        <p:spPr>
          <a:xfrm>
            <a:off x="12192000" y="541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121920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cxnSp>
        <p:nvCxnSpPr>
          <p:cNvPr id="334" name="Straight Connector 333"/>
          <p:cNvCxnSpPr>
            <a:stCxn id="331" idx="1"/>
            <a:endCxn id="332" idx="3"/>
          </p:cNvCxnSpPr>
          <p:nvPr/>
        </p:nvCxnSpPr>
        <p:spPr>
          <a:xfrm flipH="1">
            <a:off x="12649200" y="54864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Pentagon 337"/>
          <p:cNvSpPr/>
          <p:nvPr/>
        </p:nvSpPr>
        <p:spPr>
          <a:xfrm>
            <a:off x="14020800" y="5715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39" name="Straight Connector 338"/>
          <p:cNvCxnSpPr>
            <a:stCxn id="338" idx="1"/>
            <a:endCxn id="333" idx="3"/>
          </p:cNvCxnSpPr>
          <p:nvPr/>
        </p:nvCxnSpPr>
        <p:spPr>
          <a:xfrm flipH="1">
            <a:off x="12649200" y="57912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V="1">
            <a:off x="13792200" y="5715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13792200" y="5638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343" name="Straight Connector 342"/>
          <p:cNvCxnSpPr/>
          <p:nvPr/>
        </p:nvCxnSpPr>
        <p:spPr>
          <a:xfrm flipV="1">
            <a:off x="13792200" y="5410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/>
          <p:cNvSpPr/>
          <p:nvPr/>
        </p:nvSpPr>
        <p:spPr>
          <a:xfrm>
            <a:off x="13792200" y="5334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129540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346" name="Rectangle 345"/>
          <p:cNvSpPr/>
          <p:nvPr/>
        </p:nvSpPr>
        <p:spPr>
          <a:xfrm>
            <a:off x="129540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6019800" y="5410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019800" y="5334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7696200" y="4800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7696200" y="4724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534400" y="472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_mode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9982200" y="5715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982200" y="5638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102108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9982200" y="601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9982200" y="594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02108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7696200" y="6248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7696200" y="6172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79248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clr_seq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743200" y="304800"/>
            <a:ext cx="2286000" cy="350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SEL_RX_A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SEL_RX_B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SEL_TX_A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*_SEL_TX_B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PD_BIAS_A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*_PD_BIAS_B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*_ctrl[24:23]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IDSET_A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*_ctrl[22:21]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*_IDSET_B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HYST_A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*_HYST_B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*_ctrl[18:17]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DRV_STR_A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*_ctrl[16:15] -&gt; *_DRV_STR_B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14] -&gt; *_SR_A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13]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*_SR_B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PUDEN_TX_A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*_PUDEN_TX_B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*_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PUDEN_RX_A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*_PUDEN_RX_B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*_PUDPOL_TX_A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*_PUDPOL_TX_B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*_PUDPOL_RX_A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*_PUDPOL_RX_B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*_TEST_A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1] 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*_TEST_B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*_ctrl[    0] -&gt; *_POR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534400" y="457200"/>
            <a:ext cx="1371600" cy="37338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stimulus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8534400" y="30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i_stimulus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534400" y="274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193" name="Straight Connector 192"/>
          <p:cNvCxnSpPr/>
          <p:nvPr/>
        </p:nvCxnSpPr>
        <p:spPr>
          <a:xfrm flipH="1" flipV="1">
            <a:off x="8534400" y="2819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8534400" y="2895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8534400" y="251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197" name="Straight Connector 196"/>
          <p:cNvCxnSpPr/>
          <p:nvPr/>
        </p:nvCxnSpPr>
        <p:spPr>
          <a:xfrm>
            <a:off x="5029200" y="2590800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5334000" y="2895600"/>
            <a:ext cx="320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8534400" y="342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85344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9448800" y="121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448800" y="205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94488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448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7" name="Pentagon 246"/>
          <p:cNvSpPr/>
          <p:nvPr/>
        </p:nvSpPr>
        <p:spPr>
          <a:xfrm>
            <a:off x="14020800" y="1219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48" name="Straight Connector 247"/>
          <p:cNvCxnSpPr>
            <a:stCxn id="247" idx="1"/>
            <a:endCxn id="228" idx="3"/>
          </p:cNvCxnSpPr>
          <p:nvPr/>
        </p:nvCxnSpPr>
        <p:spPr>
          <a:xfrm flipH="1">
            <a:off x="9906000" y="12954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982200" y="1219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9982200" y="1143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10210800" y="114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2877800" y="114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NT_*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0" name="Pentagon 269"/>
          <p:cNvSpPr/>
          <p:nvPr/>
        </p:nvSpPr>
        <p:spPr>
          <a:xfrm>
            <a:off x="14020800" y="2057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71" name="Straight Connector 270"/>
          <p:cNvCxnSpPr>
            <a:stCxn id="270" idx="1"/>
            <a:endCxn id="233" idx="3"/>
          </p:cNvCxnSpPr>
          <p:nvPr/>
        </p:nvCxnSpPr>
        <p:spPr>
          <a:xfrm flipH="1">
            <a:off x="9906000" y="21336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9982200" y="205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9982200" y="198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0210800" y="198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12877800" y="198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ET_*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7" name="Pentagon 286"/>
          <p:cNvSpPr/>
          <p:nvPr/>
        </p:nvSpPr>
        <p:spPr>
          <a:xfrm>
            <a:off x="14020800" y="2895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90" name="Straight Connector 289"/>
          <p:cNvCxnSpPr>
            <a:stCxn id="287" idx="1"/>
            <a:endCxn id="235" idx="3"/>
          </p:cNvCxnSpPr>
          <p:nvPr/>
        </p:nvCxnSpPr>
        <p:spPr>
          <a:xfrm flipH="1">
            <a:off x="9906000" y="29718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9982200" y="289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9982200" y="2819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02108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128778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ST_*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9" name="Pentagon 308"/>
          <p:cNvSpPr/>
          <p:nvPr/>
        </p:nvSpPr>
        <p:spPr>
          <a:xfrm>
            <a:off x="14020800" y="3733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10" name="Straight Connector 309"/>
          <p:cNvCxnSpPr>
            <a:stCxn id="309" idx="1"/>
            <a:endCxn id="238" idx="3"/>
          </p:cNvCxnSpPr>
          <p:nvPr/>
        </p:nvCxnSpPr>
        <p:spPr>
          <a:xfrm flipH="1">
            <a:off x="9906000" y="38100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V="1">
            <a:off x="9982200" y="373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9982200" y="3657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10210800" y="365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12877800" y="365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SC_*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8" name="Straight Connector 317"/>
          <p:cNvCxnSpPr/>
          <p:nvPr/>
        </p:nvCxnSpPr>
        <p:spPr>
          <a:xfrm>
            <a:off x="8001000" y="35052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flipV="1">
            <a:off x="8001000" y="35052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V="1">
            <a:off x="8229600" y="38100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8229600" y="381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V="1">
            <a:off x="13792200" y="1219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13792200" y="1143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0" name="Straight Connector 369"/>
          <p:cNvCxnSpPr/>
          <p:nvPr/>
        </p:nvCxnSpPr>
        <p:spPr>
          <a:xfrm flipV="1">
            <a:off x="13792200" y="205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angle 370"/>
          <p:cNvSpPr/>
          <p:nvPr/>
        </p:nvSpPr>
        <p:spPr>
          <a:xfrm>
            <a:off x="13792200" y="198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6" name="Straight Connector 375"/>
          <p:cNvCxnSpPr/>
          <p:nvPr/>
        </p:nvCxnSpPr>
        <p:spPr>
          <a:xfrm flipV="1">
            <a:off x="13792200" y="289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>
            <a:off x="13792200" y="2819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2" name="Straight Connector 381"/>
          <p:cNvCxnSpPr/>
          <p:nvPr/>
        </p:nvCxnSpPr>
        <p:spPr>
          <a:xfrm flipV="1">
            <a:off x="13792200" y="373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382"/>
          <p:cNvSpPr/>
          <p:nvPr/>
        </p:nvSpPr>
        <p:spPr>
          <a:xfrm>
            <a:off x="13792200" y="3657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71628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 flipV="1">
            <a:off x="7696200" y="5105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7696200" y="5029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10763</TotalTime>
  <Words>309</Words>
  <Application>Microsoft Office PowerPoint</Application>
  <PresentationFormat>Custom</PresentationFormat>
  <Paragraphs>134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758</cp:revision>
  <cp:lastPrinted>2015-08-18T05:01:17Z</cp:lastPrinted>
  <dcterms:created xsi:type="dcterms:W3CDTF">2015-02-20T08:15:49Z</dcterms:created>
  <dcterms:modified xsi:type="dcterms:W3CDTF">2017-10-25T02:16:58Z</dcterms:modified>
</cp:coreProperties>
</file>