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"/>
  </p:notesMasterIdLst>
  <p:sldIdLst>
    <p:sldId id="262" r:id="rId2"/>
  </p:sldIdLst>
  <p:sldSz cx="14630400" cy="10972800"/>
  <p:notesSz cx="6797675" cy="9926638"/>
  <p:defaultTextStyle>
    <a:defPPr>
      <a:defRPr lang="en-US"/>
    </a:defPPr>
    <a:lvl1pPr marL="0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1pPr>
    <a:lvl2pPr marL="173013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2pPr>
    <a:lvl3pPr marL="3460277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3pPr>
    <a:lvl4pPr marL="519041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4pPr>
    <a:lvl5pPr marL="6920544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5pPr>
    <a:lvl6pPr marL="8650688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6pPr>
    <a:lvl7pPr marL="10380824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7pPr>
    <a:lvl8pPr marL="12110963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8pPr>
    <a:lvl9pPr marL="1384109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85" d="100"/>
          <a:sy n="85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1pPr>
    <a:lvl2pPr marL="173013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2pPr>
    <a:lvl3pPr marL="3460277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3pPr>
    <a:lvl4pPr marL="519041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4pPr>
    <a:lvl5pPr marL="6920544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5pPr>
    <a:lvl6pPr marL="8650688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6pPr>
    <a:lvl7pPr marL="10380824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7pPr>
    <a:lvl8pPr marL="12110963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8pPr>
    <a:lvl9pPr marL="1384109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9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6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0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5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ounded Rectangle 594"/>
          <p:cNvSpPr/>
          <p:nvPr/>
        </p:nvSpPr>
        <p:spPr>
          <a:xfrm>
            <a:off x="609600" y="3810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lvds_test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2438400" y="2133600"/>
            <a:ext cx="1371600" cy="7924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6" name="Rectangle 755"/>
          <p:cNvSpPr/>
          <p:nvPr/>
        </p:nvSpPr>
        <p:spPr>
          <a:xfrm>
            <a:off x="2438400" y="952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57" name="Straight Connector 756"/>
          <p:cNvCxnSpPr/>
          <p:nvPr/>
        </p:nvCxnSpPr>
        <p:spPr>
          <a:xfrm flipH="1" flipV="1">
            <a:off x="2438400" y="9601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flipH="1">
            <a:off x="2438400" y="967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Rectangle 762"/>
          <p:cNvSpPr/>
          <p:nvPr/>
        </p:nvSpPr>
        <p:spPr>
          <a:xfrm>
            <a:off x="2438400" y="198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33528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808" name="Straight Connector 807"/>
          <p:cNvCxnSpPr/>
          <p:nvPr/>
        </p:nvCxnSpPr>
        <p:spPr>
          <a:xfrm flipV="1">
            <a:off x="3886200" y="982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Rectangle 808"/>
          <p:cNvSpPr/>
          <p:nvPr/>
        </p:nvSpPr>
        <p:spPr>
          <a:xfrm>
            <a:off x="3886200" y="975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10" name="Rectangle 809"/>
          <p:cNvSpPr/>
          <p:nvPr/>
        </p:nvSpPr>
        <p:spPr>
          <a:xfrm>
            <a:off x="4114800" y="975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3352800" y="952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894" name="Pentagon 893"/>
          <p:cNvSpPr/>
          <p:nvPr/>
        </p:nvSpPr>
        <p:spPr>
          <a:xfrm>
            <a:off x="609600" y="10439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95" name="Straight Connector 894"/>
          <p:cNvCxnSpPr/>
          <p:nvPr/>
        </p:nvCxnSpPr>
        <p:spPr>
          <a:xfrm flipV="1">
            <a:off x="914400" y="1043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Rectangle 895"/>
          <p:cNvSpPr/>
          <p:nvPr/>
        </p:nvSpPr>
        <p:spPr>
          <a:xfrm>
            <a:off x="914400" y="1036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97" name="Straight Connector 896"/>
          <p:cNvCxnSpPr>
            <a:endCxn id="894" idx="3"/>
          </p:cNvCxnSpPr>
          <p:nvPr/>
        </p:nvCxnSpPr>
        <p:spPr>
          <a:xfrm flipH="1">
            <a:off x="838200" y="10515600"/>
            <a:ext cx="10134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/>
          <p:nvPr/>
        </p:nvCxnSpPr>
        <p:spPr>
          <a:xfrm flipH="1">
            <a:off x="7620000" y="8991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/>
          <p:nvPr/>
        </p:nvCxnSpPr>
        <p:spPr>
          <a:xfrm flipH="1">
            <a:off x="2133600" y="9677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2133600" y="96774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Rectangle 904"/>
          <p:cNvSpPr/>
          <p:nvPr/>
        </p:nvSpPr>
        <p:spPr>
          <a:xfrm>
            <a:off x="1219200" y="1036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906" name="Pentagon 905"/>
          <p:cNvSpPr/>
          <p:nvPr/>
        </p:nvSpPr>
        <p:spPr>
          <a:xfrm>
            <a:off x="14020800" y="9525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07" name="Straight Connector 906"/>
          <p:cNvCxnSpPr>
            <a:stCxn id="906" idx="1"/>
            <a:endCxn id="811" idx="3"/>
          </p:cNvCxnSpPr>
          <p:nvPr/>
        </p:nvCxnSpPr>
        <p:spPr>
          <a:xfrm flipH="1">
            <a:off x="3810000" y="9601200"/>
            <a:ext cx="1021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Connector 907"/>
          <p:cNvCxnSpPr/>
          <p:nvPr/>
        </p:nvCxnSpPr>
        <p:spPr>
          <a:xfrm flipV="1">
            <a:off x="13792200" y="9525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" name="Rectangle 908"/>
          <p:cNvSpPr/>
          <p:nvPr/>
        </p:nvSpPr>
        <p:spPr>
          <a:xfrm>
            <a:off x="13792200" y="9448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0" name="Rectangle 909"/>
          <p:cNvSpPr/>
          <p:nvPr/>
        </p:nvSpPr>
        <p:spPr>
          <a:xfrm>
            <a:off x="12954000" y="944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DIV32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8534400" y="2590800"/>
            <a:ext cx="1371600" cy="6553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stimulus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5344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85344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534400" y="777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85344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94488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8534400" y="243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i_stimulus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448800" y="472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Pentagon 144"/>
          <p:cNvSpPr/>
          <p:nvPr/>
        </p:nvSpPr>
        <p:spPr>
          <a:xfrm>
            <a:off x="14020800" y="4724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6" name="Straight Connector 145"/>
          <p:cNvCxnSpPr>
            <a:stCxn id="145" idx="1"/>
            <a:endCxn id="144" idx="3"/>
          </p:cNvCxnSpPr>
          <p:nvPr/>
        </p:nvCxnSpPr>
        <p:spPr>
          <a:xfrm flipH="1">
            <a:off x="9906000" y="48006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3792200" y="4724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3792200" y="4648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29540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0" name="Pentagon 149"/>
          <p:cNvSpPr/>
          <p:nvPr/>
        </p:nvSpPr>
        <p:spPr>
          <a:xfrm rot="10800000">
            <a:off x="14020800" y="4953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1" name="Straight Connector 150"/>
          <p:cNvCxnSpPr>
            <a:stCxn id="150" idx="3"/>
            <a:endCxn id="140" idx="3"/>
          </p:cNvCxnSpPr>
          <p:nvPr/>
        </p:nvCxnSpPr>
        <p:spPr>
          <a:xfrm flipH="1">
            <a:off x="9906000" y="50292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13792200" y="4953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3792200" y="4876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29540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5344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8534400" y="830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8534400" y="8382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85344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8534400" y="883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8534400" y="891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8534400" y="8991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8534400" y="861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3528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3528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73" name="Straight Connector 172"/>
          <p:cNvCxnSpPr>
            <a:stCxn id="171" idx="3"/>
            <a:endCxn id="139" idx="1"/>
          </p:cNvCxnSpPr>
          <p:nvPr/>
        </p:nvCxnSpPr>
        <p:spPr>
          <a:xfrm>
            <a:off x="3810000" y="7467600"/>
            <a:ext cx="472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3528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cxnSp>
        <p:nvCxnSpPr>
          <p:cNvPr id="180" name="Straight Connector 179"/>
          <p:cNvCxnSpPr>
            <a:stCxn id="178" idx="3"/>
            <a:endCxn id="166" idx="1"/>
          </p:cNvCxnSpPr>
          <p:nvPr/>
        </p:nvCxnSpPr>
        <p:spPr>
          <a:xfrm>
            <a:off x="3810000" y="8077200"/>
            <a:ext cx="472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7315200" y="83820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170" idx="1"/>
          </p:cNvCxnSpPr>
          <p:nvPr/>
        </p:nvCxnSpPr>
        <p:spPr>
          <a:xfrm>
            <a:off x="5029200" y="8686800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7315200" y="838200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1148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1148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1148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114800" y="944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6248400" y="609600"/>
            <a:ext cx="1371600" cy="3048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248400" y="45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i_button_ctrl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71628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7162800" y="190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2484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200" name="Straight Connector 199"/>
          <p:cNvCxnSpPr/>
          <p:nvPr/>
        </p:nvCxnSpPr>
        <p:spPr>
          <a:xfrm flipH="1" flipV="1">
            <a:off x="6248400" y="342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248400" y="3505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2484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248400" y="99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6248400" y="129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6248400" y="160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</a:p>
        </p:txBody>
      </p:sp>
      <p:sp>
        <p:nvSpPr>
          <p:cNvPr id="206" name="Pentagon 205"/>
          <p:cNvSpPr/>
          <p:nvPr/>
        </p:nvSpPr>
        <p:spPr>
          <a:xfrm>
            <a:off x="609600" y="990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07" name="Straight Connector 206"/>
          <p:cNvCxnSpPr/>
          <p:nvPr/>
        </p:nvCxnSpPr>
        <p:spPr>
          <a:xfrm flipV="1">
            <a:off x="914400" y="990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914400" y="914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09" name="Straight Connector 208"/>
          <p:cNvCxnSpPr>
            <a:stCxn id="206" idx="3"/>
            <a:endCxn id="203" idx="1"/>
          </p:cNvCxnSpPr>
          <p:nvPr/>
        </p:nvCxnSpPr>
        <p:spPr>
          <a:xfrm>
            <a:off x="838200" y="1066800"/>
            <a:ext cx="541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1219200" y="91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</a:p>
        </p:txBody>
      </p:sp>
      <p:sp>
        <p:nvSpPr>
          <p:cNvPr id="211" name="Pentagon 210"/>
          <p:cNvSpPr/>
          <p:nvPr/>
        </p:nvSpPr>
        <p:spPr>
          <a:xfrm>
            <a:off x="609600" y="1295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2" name="Straight Connector 211"/>
          <p:cNvCxnSpPr/>
          <p:nvPr/>
        </p:nvCxnSpPr>
        <p:spPr>
          <a:xfrm flipV="1">
            <a:off x="914400" y="1295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914400" y="1219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14" name="Straight Connector 213"/>
          <p:cNvCxnSpPr>
            <a:stCxn id="211" idx="3"/>
            <a:endCxn id="204" idx="1"/>
          </p:cNvCxnSpPr>
          <p:nvPr/>
        </p:nvCxnSpPr>
        <p:spPr>
          <a:xfrm>
            <a:off x="838200" y="1371600"/>
            <a:ext cx="541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219200" y="121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</a:p>
        </p:txBody>
      </p:sp>
      <p:sp>
        <p:nvSpPr>
          <p:cNvPr id="216" name="Pentagon 215"/>
          <p:cNvSpPr/>
          <p:nvPr/>
        </p:nvSpPr>
        <p:spPr>
          <a:xfrm>
            <a:off x="609600" y="1600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7" name="Straight Connector 216"/>
          <p:cNvCxnSpPr/>
          <p:nvPr/>
        </p:nvCxnSpPr>
        <p:spPr>
          <a:xfrm flipV="1">
            <a:off x="914400" y="1600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914400" y="152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19" name="Straight Connector 218"/>
          <p:cNvCxnSpPr>
            <a:stCxn id="216" idx="3"/>
            <a:endCxn id="205" idx="1"/>
          </p:cNvCxnSpPr>
          <p:nvPr/>
        </p:nvCxnSpPr>
        <p:spPr>
          <a:xfrm>
            <a:off x="838200" y="1676400"/>
            <a:ext cx="541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219200" y="152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62484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</a:p>
        </p:txBody>
      </p:sp>
      <p:cxnSp>
        <p:nvCxnSpPr>
          <p:cNvPr id="223" name="Straight Connector 222"/>
          <p:cNvCxnSpPr>
            <a:stCxn id="222" idx="1"/>
            <a:endCxn id="227" idx="3"/>
          </p:cNvCxnSpPr>
          <p:nvPr/>
        </p:nvCxnSpPr>
        <p:spPr>
          <a:xfrm flipH="1">
            <a:off x="3810000" y="28956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33528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6248400" y="251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0" name="Straight Connector 229"/>
          <p:cNvCxnSpPr>
            <a:stCxn id="229" idx="1"/>
            <a:endCxn id="232" idx="3"/>
          </p:cNvCxnSpPr>
          <p:nvPr/>
        </p:nvCxnSpPr>
        <p:spPr>
          <a:xfrm flipH="1">
            <a:off x="3810000" y="25908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3352800" y="251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85344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241" name="Straight Connector 240"/>
          <p:cNvCxnSpPr>
            <a:stCxn id="189" idx="3"/>
            <a:endCxn id="240" idx="1"/>
          </p:cNvCxnSpPr>
          <p:nvPr/>
        </p:nvCxnSpPr>
        <p:spPr>
          <a:xfrm>
            <a:off x="7620000" y="3429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5029200" y="32004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3810000" y="7772400"/>
            <a:ext cx="472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5029200" y="3200400"/>
            <a:ext cx="0" cy="6705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5334000" y="3505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5334000" y="3505200"/>
            <a:ext cx="0" cy="7010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4114800" y="243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4114800" y="274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1277600" y="1371600"/>
            <a:ext cx="1371600" cy="2590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handle_7seg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1277600" y="121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i_handle_7seg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11277600" y="190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</a:p>
        </p:txBody>
      </p:sp>
      <p:cxnSp>
        <p:nvCxnSpPr>
          <p:cNvPr id="269" name="Straight Connector 268"/>
          <p:cNvCxnSpPr>
            <a:stCxn id="191" idx="3"/>
            <a:endCxn id="268" idx="1"/>
          </p:cNvCxnSpPr>
          <p:nvPr/>
        </p:nvCxnSpPr>
        <p:spPr>
          <a:xfrm>
            <a:off x="7620000" y="19812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112776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</a:p>
        </p:txBody>
      </p:sp>
      <p:cxnSp>
        <p:nvCxnSpPr>
          <p:cNvPr id="282" name="Straight Connector 281"/>
          <p:cNvCxnSpPr>
            <a:stCxn id="226" idx="3"/>
            <a:endCxn id="272" idx="1"/>
          </p:cNvCxnSpPr>
          <p:nvPr/>
        </p:nvCxnSpPr>
        <p:spPr>
          <a:xfrm>
            <a:off x="7620000" y="22860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112776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112776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94488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94488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295" name="Straight Connector 294"/>
          <p:cNvCxnSpPr>
            <a:stCxn id="292" idx="3"/>
            <a:endCxn id="288" idx="1"/>
          </p:cNvCxnSpPr>
          <p:nvPr/>
        </p:nvCxnSpPr>
        <p:spPr>
          <a:xfrm>
            <a:off x="9906000" y="28956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3" idx="3"/>
            <a:endCxn id="289" idx="1"/>
          </p:cNvCxnSpPr>
          <p:nvPr/>
        </p:nvCxnSpPr>
        <p:spPr>
          <a:xfrm>
            <a:off x="9906000" y="32004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11277600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02" name="Straight Connector 301"/>
          <p:cNvCxnSpPr/>
          <p:nvPr/>
        </p:nvCxnSpPr>
        <p:spPr>
          <a:xfrm flipH="1" flipV="1">
            <a:off x="11277600" y="373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11277600" y="381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11277600" y="342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7620000" y="89916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H="1">
            <a:off x="10972800" y="381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10972800" y="3810000"/>
            <a:ext cx="0" cy="6705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endCxn id="765" idx="3"/>
          </p:cNvCxnSpPr>
          <p:nvPr/>
        </p:nvCxnSpPr>
        <p:spPr>
          <a:xfrm flipH="1">
            <a:off x="3810000" y="9906000"/>
            <a:ext cx="685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>
            <a:off x="10668000" y="3505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0668000" y="3505200"/>
            <a:ext cx="0" cy="6400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Pentagon 330"/>
          <p:cNvSpPr/>
          <p:nvPr/>
        </p:nvSpPr>
        <p:spPr>
          <a:xfrm>
            <a:off x="14020800" y="2514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332" name="Rectangle 331"/>
          <p:cNvSpPr/>
          <p:nvPr/>
        </p:nvSpPr>
        <p:spPr>
          <a:xfrm>
            <a:off x="12192000" y="251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121920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cxnSp>
        <p:nvCxnSpPr>
          <p:cNvPr id="334" name="Straight Connector 333"/>
          <p:cNvCxnSpPr>
            <a:stCxn id="331" idx="1"/>
            <a:endCxn id="332" idx="3"/>
          </p:cNvCxnSpPr>
          <p:nvPr/>
        </p:nvCxnSpPr>
        <p:spPr>
          <a:xfrm flipH="1">
            <a:off x="12649200" y="2590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Pentagon 337"/>
          <p:cNvSpPr/>
          <p:nvPr/>
        </p:nvSpPr>
        <p:spPr>
          <a:xfrm>
            <a:off x="14020800" y="2819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39" name="Straight Connector 338"/>
          <p:cNvCxnSpPr>
            <a:stCxn id="338" idx="1"/>
            <a:endCxn id="333" idx="3"/>
          </p:cNvCxnSpPr>
          <p:nvPr/>
        </p:nvCxnSpPr>
        <p:spPr>
          <a:xfrm flipH="1">
            <a:off x="12649200" y="28956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13792200" y="281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13792200" y="274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343" name="Straight Connector 342"/>
          <p:cNvCxnSpPr/>
          <p:nvPr/>
        </p:nvCxnSpPr>
        <p:spPr>
          <a:xfrm flipV="1">
            <a:off x="13792200" y="2514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13792200" y="2438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12954000" y="243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346" name="Rectangle 345"/>
          <p:cNvSpPr/>
          <p:nvPr/>
        </p:nvSpPr>
        <p:spPr>
          <a:xfrm>
            <a:off x="12954000" y="274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6019800" y="2514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019800" y="2438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7696200" y="1905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7696200" y="1828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534400" y="213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9982200" y="281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982200" y="274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0210800" y="274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9982200" y="3124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9982200" y="3048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0210800" y="304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7696200" y="335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7696200" y="3276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79248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5943600" y="3810000"/>
            <a:ext cx="2286000" cy="350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SEL_RX_A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SEL_RX_B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SEL_TX_A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*_SEL_TX_B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PD_BIAS_A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*_PD_BIAS_B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*_ctrl[24:23]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IDSET_A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*_ctrl[22:21]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*_IDSET_B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HYST_A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*_HYST_B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*_ctrl[18:17]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DRV_STR_A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*_ctrl[16:15] -&gt; *_DRV_STR_B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14] -&gt; *_SR_A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13]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*_SR_B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PUDEN_TX_A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*_PUDEN_TX_B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PUDEN_RX_A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*_PUDEN_RX_B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*_PUDPOL_TX_A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*_PUDPOL_TX_B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*_PUDPOL_RX_A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*_PUDPOL_RX_B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*_TEST_A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1]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*_TEST_B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0] -&gt; *_POR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5344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85344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9448800" y="449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7" name="Pentagon 246"/>
          <p:cNvSpPr/>
          <p:nvPr/>
        </p:nvSpPr>
        <p:spPr>
          <a:xfrm>
            <a:off x="14020800" y="4495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48" name="Straight Connector 247"/>
          <p:cNvCxnSpPr>
            <a:stCxn id="247" idx="1"/>
            <a:endCxn id="228" idx="3"/>
          </p:cNvCxnSpPr>
          <p:nvPr/>
        </p:nvCxnSpPr>
        <p:spPr>
          <a:xfrm flipH="1">
            <a:off x="9906000" y="4572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982200" y="4495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9982200" y="4419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111252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29540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NT_*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8" name="Straight Connector 317"/>
          <p:cNvCxnSpPr/>
          <p:nvPr/>
        </p:nvCxnSpPr>
        <p:spPr>
          <a:xfrm>
            <a:off x="8229600" y="2895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8229600" y="19812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8001000" y="22860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8001000" y="32004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V="1">
            <a:off x="13792200" y="4495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13792200" y="4419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71628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 flipV="1">
            <a:off x="7696200" y="220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7696200" y="213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8534400" y="182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9448800" y="541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4488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2" name="Pentagon 241"/>
          <p:cNvSpPr/>
          <p:nvPr/>
        </p:nvSpPr>
        <p:spPr>
          <a:xfrm>
            <a:off x="14020800" y="5181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43" name="Straight Connector 242"/>
          <p:cNvCxnSpPr>
            <a:stCxn id="242" idx="1"/>
            <a:endCxn id="239" idx="3"/>
          </p:cNvCxnSpPr>
          <p:nvPr/>
        </p:nvCxnSpPr>
        <p:spPr>
          <a:xfrm flipH="1">
            <a:off x="9906000" y="52578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1">
            <a:off x="13792200" y="518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13792200" y="5105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29540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3" name="Pentagon 252"/>
          <p:cNvSpPr/>
          <p:nvPr/>
        </p:nvSpPr>
        <p:spPr>
          <a:xfrm rot="10800000">
            <a:off x="14020800" y="5410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55" name="Straight Connector 254"/>
          <p:cNvCxnSpPr>
            <a:stCxn id="253" idx="3"/>
            <a:endCxn id="237" idx="3"/>
          </p:cNvCxnSpPr>
          <p:nvPr/>
        </p:nvCxnSpPr>
        <p:spPr>
          <a:xfrm flipH="1">
            <a:off x="9906000" y="54864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3792200" y="5410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3792200" y="533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129540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9448800" y="624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94488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5" name="Pentagon 274"/>
          <p:cNvSpPr/>
          <p:nvPr/>
        </p:nvSpPr>
        <p:spPr>
          <a:xfrm>
            <a:off x="14020800" y="601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77" name="Straight Connector 276"/>
          <p:cNvCxnSpPr>
            <a:stCxn id="275" idx="1"/>
            <a:endCxn id="273" idx="3"/>
          </p:cNvCxnSpPr>
          <p:nvPr/>
        </p:nvCxnSpPr>
        <p:spPr>
          <a:xfrm flipH="1">
            <a:off x="9906000" y="6096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13792200" y="601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13792200" y="594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129540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4" name="Pentagon 283"/>
          <p:cNvSpPr/>
          <p:nvPr/>
        </p:nvSpPr>
        <p:spPr>
          <a:xfrm rot="10800000">
            <a:off x="14020800" y="6248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85" name="Straight Connector 284"/>
          <p:cNvCxnSpPr>
            <a:stCxn id="284" idx="3"/>
            <a:endCxn id="263" idx="3"/>
          </p:cNvCxnSpPr>
          <p:nvPr/>
        </p:nvCxnSpPr>
        <p:spPr>
          <a:xfrm flipH="1">
            <a:off x="9906000" y="63246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13792200" y="6248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13792200" y="6172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129540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94488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6" name="Pentagon 305"/>
          <p:cNvSpPr/>
          <p:nvPr/>
        </p:nvSpPr>
        <p:spPr>
          <a:xfrm>
            <a:off x="14020800" y="579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07" name="Straight Connector 306"/>
          <p:cNvCxnSpPr>
            <a:stCxn id="306" idx="1"/>
            <a:endCxn id="305" idx="3"/>
          </p:cNvCxnSpPr>
          <p:nvPr/>
        </p:nvCxnSpPr>
        <p:spPr>
          <a:xfrm flipH="1">
            <a:off x="9906000" y="58674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9982200" y="579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9982200" y="571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111252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129540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ET_*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13792200" y="579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13792200" y="571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9448800" y="670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94488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6" name="Pentagon 335"/>
          <p:cNvSpPr/>
          <p:nvPr/>
        </p:nvSpPr>
        <p:spPr>
          <a:xfrm>
            <a:off x="14020800" y="6477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37" name="Straight Connector 336"/>
          <p:cNvCxnSpPr>
            <a:stCxn id="336" idx="1"/>
            <a:endCxn id="335" idx="3"/>
          </p:cNvCxnSpPr>
          <p:nvPr/>
        </p:nvCxnSpPr>
        <p:spPr>
          <a:xfrm flipH="1">
            <a:off x="9906000" y="65532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13792200" y="647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/>
          <p:cNvSpPr/>
          <p:nvPr/>
        </p:nvSpPr>
        <p:spPr>
          <a:xfrm>
            <a:off x="13792200" y="640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48" name="Rectangle 347"/>
          <p:cNvSpPr/>
          <p:nvPr/>
        </p:nvSpPr>
        <p:spPr>
          <a:xfrm>
            <a:off x="129540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9" name="Pentagon 348"/>
          <p:cNvSpPr/>
          <p:nvPr/>
        </p:nvSpPr>
        <p:spPr>
          <a:xfrm rot="10800000">
            <a:off x="14020800" y="6705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0" name="Straight Connector 349"/>
          <p:cNvCxnSpPr>
            <a:stCxn id="349" idx="3"/>
            <a:endCxn id="330" idx="3"/>
          </p:cNvCxnSpPr>
          <p:nvPr/>
        </p:nvCxnSpPr>
        <p:spPr>
          <a:xfrm flipH="1">
            <a:off x="9906000" y="67818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V="1">
            <a:off x="13792200" y="670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angle 351"/>
          <p:cNvSpPr/>
          <p:nvPr/>
        </p:nvSpPr>
        <p:spPr>
          <a:xfrm>
            <a:off x="13792200" y="6629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53" name="Rectangle 352"/>
          <p:cNvSpPr/>
          <p:nvPr/>
        </p:nvSpPr>
        <p:spPr>
          <a:xfrm>
            <a:off x="129540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94488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94488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6" name="Pentagon 355"/>
          <p:cNvSpPr/>
          <p:nvPr/>
        </p:nvSpPr>
        <p:spPr>
          <a:xfrm>
            <a:off x="14020800" y="7315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7" name="Straight Connector 356"/>
          <p:cNvCxnSpPr>
            <a:stCxn id="356" idx="1"/>
            <a:endCxn id="355" idx="3"/>
          </p:cNvCxnSpPr>
          <p:nvPr/>
        </p:nvCxnSpPr>
        <p:spPr>
          <a:xfrm flipH="1">
            <a:off x="9906000" y="73914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V="1">
            <a:off x="13792200" y="731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13792200" y="7239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60" name="Rectangle 359"/>
          <p:cNvSpPr/>
          <p:nvPr/>
        </p:nvSpPr>
        <p:spPr>
          <a:xfrm>
            <a:off x="129540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1" name="Pentagon 360"/>
          <p:cNvSpPr/>
          <p:nvPr/>
        </p:nvSpPr>
        <p:spPr>
          <a:xfrm rot="10800000">
            <a:off x="14020800" y="7543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62" name="Straight Connector 361"/>
          <p:cNvCxnSpPr>
            <a:stCxn id="361" idx="3"/>
            <a:endCxn id="354" idx="3"/>
          </p:cNvCxnSpPr>
          <p:nvPr/>
        </p:nvCxnSpPr>
        <p:spPr>
          <a:xfrm flipH="1">
            <a:off x="9906000" y="7620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V="1">
            <a:off x="13792200" y="754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365"/>
          <p:cNvSpPr/>
          <p:nvPr/>
        </p:nvSpPr>
        <p:spPr>
          <a:xfrm>
            <a:off x="13792200" y="7467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67" name="Rectangle 366"/>
          <p:cNvSpPr/>
          <p:nvPr/>
        </p:nvSpPr>
        <p:spPr>
          <a:xfrm>
            <a:off x="12954000" y="746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94488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9" name="Pentagon 368"/>
          <p:cNvSpPr/>
          <p:nvPr/>
        </p:nvSpPr>
        <p:spPr>
          <a:xfrm>
            <a:off x="14020800" y="7086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72" name="Straight Connector 371"/>
          <p:cNvCxnSpPr>
            <a:stCxn id="369" idx="1"/>
            <a:endCxn id="368" idx="3"/>
          </p:cNvCxnSpPr>
          <p:nvPr/>
        </p:nvCxnSpPr>
        <p:spPr>
          <a:xfrm flipH="1">
            <a:off x="9906000" y="71628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99822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/>
          <p:cNvSpPr/>
          <p:nvPr/>
        </p:nvSpPr>
        <p:spPr>
          <a:xfrm>
            <a:off x="9982200" y="701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111252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29540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T_*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9" name="Straight Connector 378"/>
          <p:cNvCxnSpPr/>
          <p:nvPr/>
        </p:nvCxnSpPr>
        <p:spPr>
          <a:xfrm flipV="1">
            <a:off x="137922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angle 379"/>
          <p:cNvSpPr/>
          <p:nvPr/>
        </p:nvSpPr>
        <p:spPr>
          <a:xfrm>
            <a:off x="13792200" y="701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9448800" y="838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94488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7" name="Pentagon 396"/>
          <p:cNvSpPr/>
          <p:nvPr/>
        </p:nvSpPr>
        <p:spPr>
          <a:xfrm>
            <a:off x="14020800" y="8153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98" name="Straight Connector 397"/>
          <p:cNvCxnSpPr>
            <a:stCxn id="397" idx="1"/>
            <a:endCxn id="396" idx="3"/>
          </p:cNvCxnSpPr>
          <p:nvPr/>
        </p:nvCxnSpPr>
        <p:spPr>
          <a:xfrm flipH="1">
            <a:off x="9906000" y="82296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flipV="1">
            <a:off x="13792200" y="8153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/>
          <p:cNvSpPr/>
          <p:nvPr/>
        </p:nvSpPr>
        <p:spPr>
          <a:xfrm>
            <a:off x="13792200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129540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2" name="Pentagon 401"/>
          <p:cNvSpPr/>
          <p:nvPr/>
        </p:nvSpPr>
        <p:spPr>
          <a:xfrm rot="10800000">
            <a:off x="14020800" y="8382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03" name="Straight Connector 402"/>
          <p:cNvCxnSpPr>
            <a:stCxn id="402" idx="3"/>
            <a:endCxn id="395" idx="3"/>
          </p:cNvCxnSpPr>
          <p:nvPr/>
        </p:nvCxnSpPr>
        <p:spPr>
          <a:xfrm flipH="1">
            <a:off x="9906000" y="84582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 flipV="1">
            <a:off x="13792200" y="8382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13792200" y="8305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6" name="Rectangle 405"/>
          <p:cNvSpPr/>
          <p:nvPr/>
        </p:nvSpPr>
        <p:spPr>
          <a:xfrm>
            <a:off x="129540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94488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8" name="Pentagon 407"/>
          <p:cNvSpPr/>
          <p:nvPr/>
        </p:nvSpPr>
        <p:spPr>
          <a:xfrm>
            <a:off x="14020800" y="7924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09" name="Straight Connector 408"/>
          <p:cNvCxnSpPr>
            <a:stCxn id="408" idx="1"/>
            <a:endCxn id="407" idx="3"/>
          </p:cNvCxnSpPr>
          <p:nvPr/>
        </p:nvCxnSpPr>
        <p:spPr>
          <a:xfrm flipH="1">
            <a:off x="9906000" y="8001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9982200" y="7924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tangle 410"/>
          <p:cNvSpPr/>
          <p:nvPr/>
        </p:nvSpPr>
        <p:spPr>
          <a:xfrm>
            <a:off x="9982200" y="7848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111252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129540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SC_*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4" name="Straight Connector 413"/>
          <p:cNvCxnSpPr/>
          <p:nvPr/>
        </p:nvCxnSpPr>
        <p:spPr>
          <a:xfrm flipV="1">
            <a:off x="13792200" y="7924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 414"/>
          <p:cNvSpPr/>
          <p:nvPr/>
        </p:nvSpPr>
        <p:spPr>
          <a:xfrm>
            <a:off x="13792200" y="7848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9448800" y="883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9448800" y="861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8" name="Pentagon 417"/>
          <p:cNvSpPr/>
          <p:nvPr/>
        </p:nvSpPr>
        <p:spPr>
          <a:xfrm>
            <a:off x="14020800" y="8610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19" name="Straight Connector 418"/>
          <p:cNvCxnSpPr>
            <a:stCxn id="418" idx="1"/>
            <a:endCxn id="417" idx="3"/>
          </p:cNvCxnSpPr>
          <p:nvPr/>
        </p:nvCxnSpPr>
        <p:spPr>
          <a:xfrm flipH="1">
            <a:off x="9906000" y="86868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flipV="1">
            <a:off x="13792200" y="8610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Rectangle 420"/>
          <p:cNvSpPr/>
          <p:nvPr/>
        </p:nvSpPr>
        <p:spPr>
          <a:xfrm>
            <a:off x="13792200" y="8534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22" name="Rectangle 421"/>
          <p:cNvSpPr/>
          <p:nvPr/>
        </p:nvSpPr>
        <p:spPr>
          <a:xfrm>
            <a:off x="12954000" y="853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3" name="Pentagon 422"/>
          <p:cNvSpPr/>
          <p:nvPr/>
        </p:nvSpPr>
        <p:spPr>
          <a:xfrm rot="10800000">
            <a:off x="14020800" y="8839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24" name="Straight Connector 423"/>
          <p:cNvCxnSpPr>
            <a:stCxn id="423" idx="3"/>
            <a:endCxn id="416" idx="3"/>
          </p:cNvCxnSpPr>
          <p:nvPr/>
        </p:nvCxnSpPr>
        <p:spPr>
          <a:xfrm flipH="1">
            <a:off x="9906000" y="89154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13792200" y="8839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13792200" y="8763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27" name="Rectangle 426"/>
          <p:cNvSpPr/>
          <p:nvPr/>
        </p:nvSpPr>
        <p:spPr>
          <a:xfrm>
            <a:off x="12954000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10856</TotalTime>
  <Words>342</Words>
  <Application>Microsoft Office PowerPoint</Application>
  <PresentationFormat>Custom</PresentationFormat>
  <Paragraphs>167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759</cp:revision>
  <cp:lastPrinted>2015-08-18T05:01:17Z</cp:lastPrinted>
  <dcterms:created xsi:type="dcterms:W3CDTF">2015-02-20T08:15:49Z</dcterms:created>
  <dcterms:modified xsi:type="dcterms:W3CDTF">2017-10-25T09:31:23Z</dcterms:modified>
</cp:coreProperties>
</file>