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notesMasterIdLst>
    <p:notesMasterId r:id="rId3"/>
  </p:notesMasterIdLst>
  <p:sldIdLst>
    <p:sldId id="262" r:id="rId2"/>
  </p:sldIdLst>
  <p:sldSz cx="10972800" cy="17373600"/>
  <p:notesSz cx="6797675" cy="9926638"/>
  <p:defaultTextStyle>
    <a:defPPr>
      <a:defRPr lang="en-US"/>
    </a:defPPr>
    <a:lvl1pPr marL="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129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1241425"/>
            <a:ext cx="2114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1241425"/>
            <a:ext cx="21145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843319"/>
            <a:ext cx="9326880" cy="604858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25163"/>
            <a:ext cx="8229600" cy="419459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24983"/>
            <a:ext cx="2366010" cy="14723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24983"/>
            <a:ext cx="6960870" cy="14723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331340"/>
            <a:ext cx="9464040" cy="722693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626643"/>
            <a:ext cx="9464040" cy="38004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624916"/>
            <a:ext cx="46634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624916"/>
            <a:ext cx="46634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24987"/>
            <a:ext cx="9464040" cy="335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258946"/>
            <a:ext cx="4642008" cy="208724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346190"/>
            <a:ext cx="4642008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258946"/>
            <a:ext cx="4664869" cy="208724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346190"/>
            <a:ext cx="4664869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158240"/>
            <a:ext cx="3539014" cy="40538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501480"/>
            <a:ext cx="5554980" cy="123465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212080"/>
            <a:ext cx="3539014" cy="965602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158240"/>
            <a:ext cx="3539014" cy="40538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501480"/>
            <a:ext cx="5554980" cy="123465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212080"/>
            <a:ext cx="3539014" cy="965602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24987"/>
            <a:ext cx="946404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624916"/>
            <a:ext cx="946404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102757"/>
            <a:ext cx="37033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762007"/>
            <a:ext cx="1523999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1905000" y="7010408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905000" y="754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1" name="Rectangle 620"/>
          <p:cNvSpPr/>
          <p:nvPr/>
        </p:nvSpPr>
        <p:spPr>
          <a:xfrm>
            <a:off x="1905000" y="7315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22" name="Rectangle 621"/>
          <p:cNvSpPr/>
          <p:nvPr/>
        </p:nvSpPr>
        <p:spPr>
          <a:xfrm>
            <a:off x="1905000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23" name="Straight Connector 622"/>
          <p:cNvCxnSpPr/>
          <p:nvPr/>
        </p:nvCxnSpPr>
        <p:spPr>
          <a:xfrm flipH="1" flipV="1">
            <a:off x="1905005" y="8077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H="1">
            <a:off x="1905005" y="8153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1905000" y="7772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2362200" y="7772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905000" y="65532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BW(15)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i_dechat_bt1</a:t>
            </a:r>
          </a:p>
        </p:txBody>
      </p:sp>
      <p:cxnSp>
        <p:nvCxnSpPr>
          <p:cNvPr id="632" name="Straight Connector 631"/>
          <p:cNvCxnSpPr>
            <a:stCxn id="626" idx="3"/>
          </p:cNvCxnSpPr>
          <p:nvPr/>
        </p:nvCxnSpPr>
        <p:spPr>
          <a:xfrm flipV="1">
            <a:off x="2819403" y="78486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35" idx="3"/>
            <a:endCxn id="620" idx="1"/>
          </p:cNvCxnSpPr>
          <p:nvPr/>
        </p:nvCxnSpPr>
        <p:spPr>
          <a:xfrm>
            <a:off x="685802" y="7620011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457199" y="754381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36" name="Straight Connector 635"/>
          <p:cNvCxnSpPr/>
          <p:nvPr/>
        </p:nvCxnSpPr>
        <p:spPr>
          <a:xfrm flipV="1">
            <a:off x="762005" y="7543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762005" y="7467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1066801" y="7467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640" name="Pentagon 639"/>
          <p:cNvSpPr/>
          <p:nvPr/>
        </p:nvSpPr>
        <p:spPr>
          <a:xfrm>
            <a:off x="457199" y="556261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762005" y="5562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762005" y="5486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1066801" y="548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645" name="Pentagon 644"/>
          <p:cNvSpPr/>
          <p:nvPr/>
        </p:nvSpPr>
        <p:spPr>
          <a:xfrm>
            <a:off x="457199" y="35814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6" name="Straight Connector 645"/>
          <p:cNvCxnSpPr/>
          <p:nvPr/>
        </p:nvCxnSpPr>
        <p:spPr>
          <a:xfrm flipV="1">
            <a:off x="762005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762005" y="35052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1066801" y="3505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cxnSp>
        <p:nvCxnSpPr>
          <p:cNvPr id="760" name="Straight Connector 759"/>
          <p:cNvCxnSpPr>
            <a:endCxn id="543" idx="1"/>
          </p:cNvCxnSpPr>
          <p:nvPr/>
        </p:nvCxnSpPr>
        <p:spPr>
          <a:xfrm>
            <a:off x="685804" y="5638811"/>
            <a:ext cx="1219199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566" idx="1"/>
          </p:cNvCxnSpPr>
          <p:nvPr/>
        </p:nvCxnSpPr>
        <p:spPr>
          <a:xfrm>
            <a:off x="685804" y="3657612"/>
            <a:ext cx="1219199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2895606" y="77724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2895606" y="76962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31" name="Rectangle 830"/>
          <p:cNvSpPr/>
          <p:nvPr/>
        </p:nvSpPr>
        <p:spPr>
          <a:xfrm>
            <a:off x="3124201" y="7696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</a:t>
            </a:r>
          </a:p>
        </p:txBody>
      </p:sp>
      <p:sp>
        <p:nvSpPr>
          <p:cNvPr id="996" name="Rounded Rectangle 995"/>
          <p:cNvSpPr/>
          <p:nvPr/>
        </p:nvSpPr>
        <p:spPr>
          <a:xfrm>
            <a:off x="7239002" y="342901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sp>
        <p:nvSpPr>
          <p:cNvPr id="1124" name="Rectangle 1123"/>
          <p:cNvSpPr/>
          <p:nvPr/>
        </p:nvSpPr>
        <p:spPr>
          <a:xfrm>
            <a:off x="3733805" y="762014"/>
            <a:ext cx="609599" cy="6095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125" name="Rounded Rectangle 1124"/>
          <p:cNvSpPr/>
          <p:nvPr/>
        </p:nvSpPr>
        <p:spPr>
          <a:xfrm>
            <a:off x="7239002" y="236221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126" name="Straight Connector 1125"/>
          <p:cNvCxnSpPr>
            <a:stCxn id="1125" idx="2"/>
            <a:endCxn id="996" idx="0"/>
          </p:cNvCxnSpPr>
          <p:nvPr/>
        </p:nvCxnSpPr>
        <p:spPr>
          <a:xfrm>
            <a:off x="7696202" y="2667010"/>
            <a:ext cx="0" cy="7620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>
            <a:off x="8077201" y="2209812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>
            <a:off x="8153407" y="2438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/>
          <p:cNvCxnSpPr/>
          <p:nvPr/>
        </p:nvCxnSpPr>
        <p:spPr>
          <a:xfrm flipV="1">
            <a:off x="8305801" y="220980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/>
          <p:nvPr/>
        </p:nvCxnSpPr>
        <p:spPr>
          <a:xfrm flipH="1">
            <a:off x="8077201" y="2209805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Rectangle 1130"/>
          <p:cNvSpPr/>
          <p:nvPr/>
        </p:nvSpPr>
        <p:spPr>
          <a:xfrm>
            <a:off x="8153402" y="2057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1168" name="Rectangle 1167"/>
          <p:cNvSpPr/>
          <p:nvPr/>
        </p:nvSpPr>
        <p:spPr>
          <a:xfrm>
            <a:off x="7696202" y="2819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!bt1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!bt2 &amp;&amp; bt1f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9" name="Straight Connector 1168"/>
          <p:cNvCxnSpPr/>
          <p:nvPr/>
        </p:nvCxnSpPr>
        <p:spPr>
          <a:xfrm>
            <a:off x="8077201" y="3276612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/>
          <p:cNvCxnSpPr/>
          <p:nvPr/>
        </p:nvCxnSpPr>
        <p:spPr>
          <a:xfrm>
            <a:off x="8153407" y="35052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/>
          <p:cNvCxnSpPr/>
          <p:nvPr/>
        </p:nvCxnSpPr>
        <p:spPr>
          <a:xfrm flipV="1">
            <a:off x="8305801" y="3276607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8077201" y="3276607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ectangle 1172"/>
          <p:cNvSpPr/>
          <p:nvPr/>
        </p:nvSpPr>
        <p:spPr>
          <a:xfrm>
            <a:off x="8153402" y="31242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flipH="1">
            <a:off x="7086607" y="3581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/>
          <p:nvPr/>
        </p:nvCxnSpPr>
        <p:spPr>
          <a:xfrm>
            <a:off x="7086607" y="2514606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7086600" y="2514611"/>
            <a:ext cx="0" cy="10667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6324600" y="2895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2" name="Rectangle 1181"/>
          <p:cNvSpPr/>
          <p:nvPr/>
        </p:nvSpPr>
        <p:spPr>
          <a:xfrm>
            <a:off x="5638805" y="1143023"/>
            <a:ext cx="304801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1183" name="Straight Connector 1182"/>
          <p:cNvCxnSpPr/>
          <p:nvPr/>
        </p:nvCxnSpPr>
        <p:spPr>
          <a:xfrm flipV="1">
            <a:off x="5715005" y="137157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/>
          <p:cNvCxnSpPr/>
          <p:nvPr/>
        </p:nvCxnSpPr>
        <p:spPr>
          <a:xfrm flipH="1" flipV="1">
            <a:off x="5791206" y="137157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ectangle 1184"/>
          <p:cNvSpPr/>
          <p:nvPr/>
        </p:nvSpPr>
        <p:spPr>
          <a:xfrm>
            <a:off x="5715006" y="1142981"/>
            <a:ext cx="152399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86" name="Straight Connector 1185"/>
          <p:cNvCxnSpPr/>
          <p:nvPr/>
        </p:nvCxnSpPr>
        <p:spPr>
          <a:xfrm flipV="1">
            <a:off x="6019806" y="114298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Rectangle 1186"/>
          <p:cNvSpPr/>
          <p:nvPr/>
        </p:nvSpPr>
        <p:spPr>
          <a:xfrm>
            <a:off x="6019806" y="106678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5943600" y="76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1190" name="Straight Connector 1189"/>
          <p:cNvCxnSpPr/>
          <p:nvPr/>
        </p:nvCxnSpPr>
        <p:spPr>
          <a:xfrm>
            <a:off x="4343404" y="1219207"/>
            <a:ext cx="1295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 flipV="1">
            <a:off x="4419605" y="114298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Rectangle 1191"/>
          <p:cNvSpPr/>
          <p:nvPr/>
        </p:nvSpPr>
        <p:spPr>
          <a:xfrm>
            <a:off x="4419605" y="106678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93" name="Rectangle 1192"/>
          <p:cNvSpPr/>
          <p:nvPr/>
        </p:nvSpPr>
        <p:spPr>
          <a:xfrm>
            <a:off x="4648199" y="1066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4" name="Straight Connector 1193"/>
          <p:cNvCxnSpPr/>
          <p:nvPr/>
        </p:nvCxnSpPr>
        <p:spPr>
          <a:xfrm flipH="1">
            <a:off x="5943600" y="121920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/>
          <p:nvPr/>
        </p:nvCxnSpPr>
        <p:spPr>
          <a:xfrm flipH="1">
            <a:off x="4343400" y="914409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5638805" y="1524013"/>
            <a:ext cx="76201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5257801" y="167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-&gt;MODE1</a:t>
            </a:r>
          </a:p>
        </p:txBody>
      </p:sp>
      <p:sp>
        <p:nvSpPr>
          <p:cNvPr id="1198" name="Rectangle 1197"/>
          <p:cNvSpPr/>
          <p:nvPr/>
        </p:nvSpPr>
        <p:spPr>
          <a:xfrm>
            <a:off x="685801" y="1295413"/>
            <a:ext cx="1981199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MODE1  = 1’d0,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MODE10 =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1’d1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00" name="Flowchart: Delay 1199"/>
          <p:cNvSpPr/>
          <p:nvPr/>
        </p:nvSpPr>
        <p:spPr>
          <a:xfrm rot="5400000">
            <a:off x="5029205" y="2743213"/>
            <a:ext cx="304801" cy="304801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1201" name="Rectangle 1200"/>
          <p:cNvSpPr/>
          <p:nvPr/>
        </p:nvSpPr>
        <p:spPr>
          <a:xfrm>
            <a:off x="5029206" y="2133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2" name="Straight Connector 1201"/>
          <p:cNvCxnSpPr>
            <a:endCxn id="1201" idx="1"/>
          </p:cNvCxnSpPr>
          <p:nvPr/>
        </p:nvCxnSpPr>
        <p:spPr>
          <a:xfrm>
            <a:off x="4724405" y="2209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Rectangle 1202"/>
          <p:cNvSpPr/>
          <p:nvPr/>
        </p:nvSpPr>
        <p:spPr>
          <a:xfrm>
            <a:off x="4419599" y="205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204" name="Straight Connector 1203"/>
          <p:cNvCxnSpPr>
            <a:endCxn id="1201" idx="0"/>
          </p:cNvCxnSpPr>
          <p:nvPr/>
        </p:nvCxnSpPr>
        <p:spPr>
          <a:xfrm>
            <a:off x="5105399" y="1219207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>
            <a:stCxn id="1201" idx="2"/>
          </p:cNvCxnSpPr>
          <p:nvPr/>
        </p:nvCxnSpPr>
        <p:spPr>
          <a:xfrm>
            <a:off x="5105399" y="2286009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6324605" y="2133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5257801" y="2438413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Connector 1207"/>
          <p:cNvCxnSpPr>
            <a:stCxn id="1206" idx="2"/>
          </p:cNvCxnSpPr>
          <p:nvPr/>
        </p:nvCxnSpPr>
        <p:spPr>
          <a:xfrm>
            <a:off x="6400801" y="2286014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Connector 1208"/>
          <p:cNvCxnSpPr/>
          <p:nvPr/>
        </p:nvCxnSpPr>
        <p:spPr>
          <a:xfrm flipH="1">
            <a:off x="5257801" y="243840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endCxn id="1206" idx="1"/>
          </p:cNvCxnSpPr>
          <p:nvPr/>
        </p:nvCxnSpPr>
        <p:spPr>
          <a:xfrm>
            <a:off x="6019804" y="2209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Rectangle 1211"/>
          <p:cNvSpPr/>
          <p:nvPr/>
        </p:nvSpPr>
        <p:spPr>
          <a:xfrm>
            <a:off x="5715001" y="205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cxnSp>
        <p:nvCxnSpPr>
          <p:cNvPr id="1300" name="Straight Connector 1299"/>
          <p:cNvCxnSpPr>
            <a:stCxn id="1200" idx="3"/>
          </p:cNvCxnSpPr>
          <p:nvPr/>
        </p:nvCxnSpPr>
        <p:spPr>
          <a:xfrm flipH="1">
            <a:off x="5181600" y="3048014"/>
            <a:ext cx="2" cy="533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2362200" y="754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29" name="Rectangle 528"/>
          <p:cNvSpPr/>
          <p:nvPr/>
        </p:nvSpPr>
        <p:spPr>
          <a:xfrm>
            <a:off x="2362200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2895606" y="754385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2895606" y="746765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32" name="Rectangle 531"/>
          <p:cNvSpPr/>
          <p:nvPr/>
        </p:nvSpPr>
        <p:spPr>
          <a:xfrm>
            <a:off x="3124201" y="7467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bt1r</a:t>
            </a:r>
          </a:p>
        </p:txBody>
      </p:sp>
      <p:cxnSp>
        <p:nvCxnSpPr>
          <p:cNvPr id="537" name="Straight Connector 536"/>
          <p:cNvCxnSpPr>
            <a:stCxn id="529" idx="3"/>
          </p:cNvCxnSpPr>
          <p:nvPr/>
        </p:nvCxnSpPr>
        <p:spPr>
          <a:xfrm flipV="1">
            <a:off x="2819403" y="8077207"/>
            <a:ext cx="2667001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2895606" y="80010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angle 538"/>
          <p:cNvSpPr/>
          <p:nvPr/>
        </p:nvSpPr>
        <p:spPr>
          <a:xfrm>
            <a:off x="2895606" y="79248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0" name="Rectangle 539"/>
          <p:cNvSpPr/>
          <p:nvPr/>
        </p:nvSpPr>
        <p:spPr>
          <a:xfrm>
            <a:off x="3124201" y="792477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bt1f</a:t>
            </a:r>
          </a:p>
        </p:txBody>
      </p:sp>
      <p:cxnSp>
        <p:nvCxnSpPr>
          <p:cNvPr id="541" name="Straight Connector 540"/>
          <p:cNvCxnSpPr>
            <a:stCxn id="528" idx="3"/>
          </p:cNvCxnSpPr>
          <p:nvPr/>
        </p:nvCxnSpPr>
        <p:spPr>
          <a:xfrm flipV="1">
            <a:off x="2819400" y="7620000"/>
            <a:ext cx="1295400" cy="1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905000" y="5029209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1905000" y="556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1905000" y="5334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1905000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46" name="Straight Connector 545"/>
          <p:cNvCxnSpPr/>
          <p:nvPr/>
        </p:nvCxnSpPr>
        <p:spPr>
          <a:xfrm flipH="1" flipV="1">
            <a:off x="1905005" y="6096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flipH="1">
            <a:off x="1905005" y="61722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1905000" y="5791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2362200" y="5791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1905000" y="457200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BW(15)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i_dechat_bt2</a:t>
            </a:r>
          </a:p>
        </p:txBody>
      </p:sp>
      <p:cxnSp>
        <p:nvCxnSpPr>
          <p:cNvPr id="551" name="Straight Connector 550"/>
          <p:cNvCxnSpPr>
            <a:stCxn id="549" idx="3"/>
          </p:cNvCxnSpPr>
          <p:nvPr/>
        </p:nvCxnSpPr>
        <p:spPr>
          <a:xfrm flipV="1">
            <a:off x="2819403" y="58674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2895606" y="57912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angle 552"/>
          <p:cNvSpPr/>
          <p:nvPr/>
        </p:nvSpPr>
        <p:spPr>
          <a:xfrm>
            <a:off x="2895606" y="57150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2362200" y="556257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2362200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57" name="Straight Connector 556"/>
          <p:cNvCxnSpPr/>
          <p:nvPr/>
        </p:nvCxnSpPr>
        <p:spPr>
          <a:xfrm flipV="1">
            <a:off x="2895606" y="5562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2895606" y="5486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0" name="Straight Connector 559"/>
          <p:cNvCxnSpPr>
            <a:stCxn id="556" idx="3"/>
          </p:cNvCxnSpPr>
          <p:nvPr/>
        </p:nvCxnSpPr>
        <p:spPr>
          <a:xfrm flipV="1">
            <a:off x="2819403" y="60960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2895606" y="6019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2895606" y="5943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4" name="Straight Connector 563"/>
          <p:cNvCxnSpPr>
            <a:stCxn id="555" idx="3"/>
          </p:cNvCxnSpPr>
          <p:nvPr/>
        </p:nvCxnSpPr>
        <p:spPr>
          <a:xfrm>
            <a:off x="2819400" y="563877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/>
          <p:cNvSpPr/>
          <p:nvPr/>
        </p:nvSpPr>
        <p:spPr>
          <a:xfrm>
            <a:off x="1905000" y="3048007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1905000" y="35814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1905000" y="3352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1905000" y="4038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H="1" flipV="1">
            <a:off x="1905005" y="41148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>
            <a:off x="1905005" y="41910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/>
          <p:cNvSpPr/>
          <p:nvPr/>
        </p:nvSpPr>
        <p:spPr>
          <a:xfrm>
            <a:off x="1905000" y="3810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2362200" y="3810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73" name="Rectangle 572"/>
          <p:cNvSpPr/>
          <p:nvPr/>
        </p:nvSpPr>
        <p:spPr>
          <a:xfrm>
            <a:off x="1905000" y="2590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BW(15)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i_dechat_bt3</a:t>
            </a:r>
          </a:p>
        </p:txBody>
      </p:sp>
      <p:cxnSp>
        <p:nvCxnSpPr>
          <p:cNvPr id="574" name="Straight Connector 573"/>
          <p:cNvCxnSpPr>
            <a:stCxn id="572" idx="3"/>
          </p:cNvCxnSpPr>
          <p:nvPr/>
        </p:nvCxnSpPr>
        <p:spPr>
          <a:xfrm flipV="1">
            <a:off x="2819403" y="3886208"/>
            <a:ext cx="2666999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2895606" y="38100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/>
          <p:cNvSpPr/>
          <p:nvPr/>
        </p:nvSpPr>
        <p:spPr>
          <a:xfrm>
            <a:off x="2895606" y="37338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8" name="Rectangle 577"/>
          <p:cNvSpPr/>
          <p:nvPr/>
        </p:nvSpPr>
        <p:spPr>
          <a:xfrm>
            <a:off x="2362200" y="35814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79" name="Rectangle 578"/>
          <p:cNvSpPr/>
          <p:nvPr/>
        </p:nvSpPr>
        <p:spPr>
          <a:xfrm>
            <a:off x="2362200" y="4038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87" name="Straight Connector 586"/>
          <p:cNvCxnSpPr/>
          <p:nvPr/>
        </p:nvCxnSpPr>
        <p:spPr>
          <a:xfrm>
            <a:off x="2819400" y="36576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3200406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200406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2819400" y="41148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flipV="1">
            <a:off x="3200406" y="40386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200406" y="40386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7924800" y="80772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594" name="Rectangle 593"/>
          <p:cNvSpPr/>
          <p:nvPr/>
        </p:nvSpPr>
        <p:spPr>
          <a:xfrm>
            <a:off x="7924800" y="937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7924800" y="9067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7924800" y="10515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7" name="Straight Connector 596"/>
          <p:cNvCxnSpPr/>
          <p:nvPr/>
        </p:nvCxnSpPr>
        <p:spPr>
          <a:xfrm flipH="1" flipV="1">
            <a:off x="7924805" y="105918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flipH="1">
            <a:off x="7924805" y="10668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 598"/>
          <p:cNvSpPr/>
          <p:nvPr/>
        </p:nvSpPr>
        <p:spPr>
          <a:xfrm>
            <a:off x="7924800" y="10287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8382000" y="9982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7924800" y="792481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cnt10_p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7924800" y="967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07" name="Rectangle 606"/>
          <p:cNvSpPr/>
          <p:nvPr/>
        </p:nvSpPr>
        <p:spPr>
          <a:xfrm>
            <a:off x="7924800" y="9982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7924800" y="8458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7924800" y="8763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105406" y="31242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5029206" y="31242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5181600" y="3276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</a:p>
        </p:txBody>
      </p:sp>
      <p:sp>
        <p:nvSpPr>
          <p:cNvPr id="614" name="Rectangle 613"/>
          <p:cNvSpPr/>
          <p:nvPr/>
        </p:nvSpPr>
        <p:spPr>
          <a:xfrm>
            <a:off x="3124201" y="571505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3124201" y="548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bt2r</a:t>
            </a:r>
          </a:p>
        </p:txBody>
      </p:sp>
      <p:sp>
        <p:nvSpPr>
          <p:cNvPr id="616" name="Rectangle 615"/>
          <p:cNvSpPr/>
          <p:nvPr/>
        </p:nvSpPr>
        <p:spPr>
          <a:xfrm>
            <a:off x="3124201" y="5943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bt2f</a:t>
            </a:r>
          </a:p>
        </p:txBody>
      </p:sp>
      <p:sp>
        <p:nvSpPr>
          <p:cNvPr id="617" name="Rectangle 616"/>
          <p:cNvSpPr/>
          <p:nvPr/>
        </p:nvSpPr>
        <p:spPr>
          <a:xfrm>
            <a:off x="3124201" y="373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bt3</a:t>
            </a:r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3962399" y="1371611"/>
            <a:ext cx="0" cy="4495803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4191000" y="1371608"/>
            <a:ext cx="0" cy="64770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3886199" y="1371611"/>
            <a:ext cx="0" cy="426720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V="1">
            <a:off x="4114800" y="1371608"/>
            <a:ext cx="0" cy="6248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5562600" y="3657608"/>
            <a:ext cx="0" cy="95250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486404" y="78486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486404" y="8077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486404" y="5867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486404" y="6096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486404" y="38862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4191000" y="8458213"/>
            <a:ext cx="457200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bt3, bt2 , bt1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esc, bt2r, bt1r }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5715006" y="90678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33" name="Straight Connector 532"/>
          <p:cNvCxnSpPr/>
          <p:nvPr/>
        </p:nvCxnSpPr>
        <p:spPr>
          <a:xfrm>
            <a:off x="5562605" y="90678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5410205" y="92202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5715006" y="9372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54" name="Straight Connector 553"/>
          <p:cNvCxnSpPr/>
          <p:nvPr/>
        </p:nvCxnSpPr>
        <p:spPr>
          <a:xfrm>
            <a:off x="5562605" y="93726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410205" y="95250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5715006" y="96774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77" name="Straight Connector 576"/>
          <p:cNvCxnSpPr/>
          <p:nvPr/>
        </p:nvCxnSpPr>
        <p:spPr>
          <a:xfrm>
            <a:off x="5562605" y="96774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5410205" y="98298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/>
          <p:cNvSpPr/>
          <p:nvPr/>
        </p:nvSpPr>
        <p:spPr>
          <a:xfrm>
            <a:off x="5715006" y="99822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82" name="Straight Connector 581"/>
          <p:cNvCxnSpPr/>
          <p:nvPr/>
        </p:nvCxnSpPr>
        <p:spPr>
          <a:xfrm>
            <a:off x="5562605" y="9982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5410205" y="10134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4953001" y="9144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6’b111_010</a:t>
            </a:r>
          </a:p>
        </p:txBody>
      </p:sp>
      <p:sp>
        <p:nvSpPr>
          <p:cNvPr id="585" name="Rectangle 584"/>
          <p:cNvSpPr/>
          <p:nvPr/>
        </p:nvSpPr>
        <p:spPr>
          <a:xfrm>
            <a:off x="4953001" y="9448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6’b110_010</a:t>
            </a:r>
          </a:p>
        </p:txBody>
      </p:sp>
      <p:sp>
        <p:nvSpPr>
          <p:cNvPr id="586" name="Rectangle 585"/>
          <p:cNvSpPr/>
          <p:nvPr/>
        </p:nvSpPr>
        <p:spPr>
          <a:xfrm>
            <a:off x="4953001" y="9753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6’b111_001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4953001" y="10058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6’b101_001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15006" y="122682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4" name="Straight Connector 603"/>
          <p:cNvCxnSpPr/>
          <p:nvPr/>
        </p:nvCxnSpPr>
        <p:spPr>
          <a:xfrm>
            <a:off x="5562605" y="12268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5410205" y="12420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5715006" y="125730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2" name="Straight Connector 651"/>
          <p:cNvCxnSpPr/>
          <p:nvPr/>
        </p:nvCxnSpPr>
        <p:spPr>
          <a:xfrm>
            <a:off x="5562605" y="125730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>
            <a:off x="5410205" y="127254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5715006" y="128778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5562605" y="128778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5410205" y="130302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Rectangle 656"/>
          <p:cNvSpPr/>
          <p:nvPr/>
        </p:nvSpPr>
        <p:spPr>
          <a:xfrm>
            <a:off x="5715006" y="131826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8" name="Straight Connector 657"/>
          <p:cNvCxnSpPr/>
          <p:nvPr/>
        </p:nvCxnSpPr>
        <p:spPr>
          <a:xfrm>
            <a:off x="5562605" y="131826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5410205" y="133350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ectangle 659"/>
          <p:cNvSpPr/>
          <p:nvPr/>
        </p:nvSpPr>
        <p:spPr>
          <a:xfrm>
            <a:off x="4953001" y="12344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6’b011_010</a:t>
            </a:r>
          </a:p>
        </p:txBody>
      </p:sp>
      <p:sp>
        <p:nvSpPr>
          <p:cNvPr id="661" name="Rectangle 660"/>
          <p:cNvSpPr/>
          <p:nvPr/>
        </p:nvSpPr>
        <p:spPr>
          <a:xfrm>
            <a:off x="4953001" y="12649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6’b010_010</a:t>
            </a:r>
          </a:p>
        </p:txBody>
      </p:sp>
      <p:sp>
        <p:nvSpPr>
          <p:cNvPr id="662" name="Rectangle 661"/>
          <p:cNvSpPr/>
          <p:nvPr/>
        </p:nvSpPr>
        <p:spPr>
          <a:xfrm>
            <a:off x="4953001" y="12954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6’b011_001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4953001" y="13258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6’b001_001</a:t>
            </a:r>
          </a:p>
        </p:txBody>
      </p:sp>
      <p:cxnSp>
        <p:nvCxnSpPr>
          <p:cNvPr id="664" name="Straight Connector 663"/>
          <p:cNvCxnSpPr>
            <a:endCxn id="595" idx="1"/>
          </p:cNvCxnSpPr>
          <p:nvPr/>
        </p:nvCxnSpPr>
        <p:spPr>
          <a:xfrm>
            <a:off x="5867406" y="91440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endCxn id="594" idx="1"/>
          </p:cNvCxnSpPr>
          <p:nvPr/>
        </p:nvCxnSpPr>
        <p:spPr>
          <a:xfrm>
            <a:off x="5867406" y="9448807"/>
            <a:ext cx="2057397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endCxn id="606" idx="1"/>
          </p:cNvCxnSpPr>
          <p:nvPr/>
        </p:nvCxnSpPr>
        <p:spPr>
          <a:xfrm>
            <a:off x="5867406" y="9753611"/>
            <a:ext cx="2057397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endCxn id="607" idx="1"/>
          </p:cNvCxnSpPr>
          <p:nvPr/>
        </p:nvCxnSpPr>
        <p:spPr>
          <a:xfrm>
            <a:off x="5867406" y="100584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>
            <a:endCxn id="687" idx="1"/>
          </p:cNvCxnSpPr>
          <p:nvPr/>
        </p:nvCxnSpPr>
        <p:spPr>
          <a:xfrm>
            <a:off x="5867406" y="123444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>
            <a:endCxn id="686" idx="1"/>
          </p:cNvCxnSpPr>
          <p:nvPr/>
        </p:nvCxnSpPr>
        <p:spPr>
          <a:xfrm>
            <a:off x="5867406" y="12649207"/>
            <a:ext cx="2057397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endCxn id="694" idx="1"/>
          </p:cNvCxnSpPr>
          <p:nvPr/>
        </p:nvCxnSpPr>
        <p:spPr>
          <a:xfrm>
            <a:off x="5867406" y="12954011"/>
            <a:ext cx="2057397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endCxn id="695" idx="1"/>
          </p:cNvCxnSpPr>
          <p:nvPr/>
        </p:nvCxnSpPr>
        <p:spPr>
          <a:xfrm>
            <a:off x="5867406" y="132588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/>
          <p:cNvSpPr/>
          <p:nvPr/>
        </p:nvSpPr>
        <p:spPr>
          <a:xfrm>
            <a:off x="7924800" y="112776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7924800" y="12573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7924800" y="12268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7924800" y="13716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89" name="Straight Connector 688"/>
          <p:cNvCxnSpPr/>
          <p:nvPr/>
        </p:nvCxnSpPr>
        <p:spPr>
          <a:xfrm flipH="1" flipV="1">
            <a:off x="7924805" y="13792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>
            <a:off x="7924805" y="13868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/>
          <p:cNvSpPr/>
          <p:nvPr/>
        </p:nvSpPr>
        <p:spPr>
          <a:xfrm>
            <a:off x="7924800" y="1348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92" name="Rectangle 691"/>
          <p:cNvSpPr/>
          <p:nvPr/>
        </p:nvSpPr>
        <p:spPr>
          <a:xfrm>
            <a:off x="8382000" y="13182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7924800" y="1112521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cnt10_s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7924800" y="12877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95" name="Rectangle 694"/>
          <p:cNvSpPr/>
          <p:nvPr/>
        </p:nvSpPr>
        <p:spPr>
          <a:xfrm>
            <a:off x="7924800" y="13182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96" name="Rectangle 695"/>
          <p:cNvSpPr/>
          <p:nvPr/>
        </p:nvSpPr>
        <p:spPr>
          <a:xfrm>
            <a:off x="7924800" y="11963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7924800" y="11658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698" name="Moon 697"/>
          <p:cNvSpPr/>
          <p:nvPr/>
        </p:nvSpPr>
        <p:spPr>
          <a:xfrm rot="16200000">
            <a:off x="6781802" y="10744209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700" name="Straight Connector 699"/>
          <p:cNvCxnSpPr/>
          <p:nvPr/>
        </p:nvCxnSpPr>
        <p:spPr>
          <a:xfrm>
            <a:off x="6781797" y="9144014"/>
            <a:ext cx="0" cy="1752599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6857998" y="9448812"/>
            <a:ext cx="0" cy="144780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7010397" y="975360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>
            <a:off x="7086598" y="10058414"/>
            <a:ext cx="0" cy="838199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6934200" y="11125208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620004" y="88392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315201" y="8686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7620004" y="8534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7315201" y="838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8’d4</a:t>
            </a:r>
          </a:p>
        </p:txBody>
      </p:sp>
      <p:cxnSp>
        <p:nvCxnSpPr>
          <p:cNvPr id="227" name="Straight Connector 226"/>
          <p:cNvCxnSpPr>
            <a:endCxn id="696" idx="1"/>
          </p:cNvCxnSpPr>
          <p:nvPr/>
        </p:nvCxnSpPr>
        <p:spPr>
          <a:xfrm>
            <a:off x="4191000" y="12039608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rapezoid 228"/>
          <p:cNvSpPr/>
          <p:nvPr/>
        </p:nvSpPr>
        <p:spPr>
          <a:xfrm rot="5400000">
            <a:off x="3276600" y="11734808"/>
            <a:ext cx="1219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30" name="Rectangle 229"/>
          <p:cNvSpPr/>
          <p:nvPr/>
        </p:nvSpPr>
        <p:spPr>
          <a:xfrm>
            <a:off x="3581400" y="1234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8‘d0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3276600" y="124206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667000" y="123444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3581400" y="12192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8‘d1</a:t>
            </a:r>
          </a:p>
        </p:txBody>
      </p:sp>
      <p:cxnSp>
        <p:nvCxnSpPr>
          <p:cNvPr id="234" name="Straight Connector 233"/>
          <p:cNvCxnSpPr/>
          <p:nvPr/>
        </p:nvCxnSpPr>
        <p:spPr>
          <a:xfrm>
            <a:off x="3276600" y="122682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581400" y="12039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8‘d2</a:t>
            </a:r>
          </a:p>
        </p:txBody>
      </p:sp>
      <p:cxnSp>
        <p:nvCxnSpPr>
          <p:cNvPr id="237" name="Straight Connector 236"/>
          <p:cNvCxnSpPr/>
          <p:nvPr/>
        </p:nvCxnSpPr>
        <p:spPr>
          <a:xfrm>
            <a:off x="3276600" y="121158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581400" y="11887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8‘d3</a:t>
            </a:r>
          </a:p>
        </p:txBody>
      </p:sp>
      <p:cxnSp>
        <p:nvCxnSpPr>
          <p:cNvPr id="240" name="Straight Connector 239"/>
          <p:cNvCxnSpPr/>
          <p:nvPr/>
        </p:nvCxnSpPr>
        <p:spPr>
          <a:xfrm>
            <a:off x="3276600" y="119634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3581400" y="11734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8‘d4</a:t>
            </a: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276600" y="118110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267200" y="11963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267200" y="118872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667000" y="121920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2667000" y="120396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8’d4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2667000" y="118872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2667000" y="117348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3581400" y="11582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3276600" y="116586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667000" y="115824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290" name="Pentagon 289"/>
          <p:cNvSpPr/>
          <p:nvPr/>
        </p:nvSpPr>
        <p:spPr>
          <a:xfrm>
            <a:off x="10363200" y="99822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1" name="Straight Connector 290"/>
          <p:cNvCxnSpPr/>
          <p:nvPr/>
        </p:nvCxnSpPr>
        <p:spPr>
          <a:xfrm flipV="1">
            <a:off x="10134603" y="99822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134603" y="99060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3" name="Straight Connector 292"/>
          <p:cNvCxnSpPr>
            <a:stCxn id="600" idx="3"/>
            <a:endCxn id="290" idx="1"/>
          </p:cNvCxnSpPr>
          <p:nvPr/>
        </p:nvCxnSpPr>
        <p:spPr>
          <a:xfrm flipV="1">
            <a:off x="8839200" y="10058408"/>
            <a:ext cx="1524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9372600" y="990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296" name="Pentagon 295"/>
          <p:cNvSpPr/>
          <p:nvPr/>
        </p:nvSpPr>
        <p:spPr>
          <a:xfrm>
            <a:off x="10363200" y="131826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0134603" y="131826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10134603" y="131064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9" name="Straight Connector 298"/>
          <p:cNvCxnSpPr>
            <a:stCxn id="692" idx="3"/>
            <a:endCxn id="296" idx="1"/>
          </p:cNvCxnSpPr>
          <p:nvPr/>
        </p:nvCxnSpPr>
        <p:spPr>
          <a:xfrm flipV="1">
            <a:off x="8839200" y="13258808"/>
            <a:ext cx="1524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9372600" y="13106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144000" y="10058408"/>
            <a:ext cx="0" cy="426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886200" y="14325608"/>
            <a:ext cx="525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886200" y="12573008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6172200" y="8991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p_add1</a:t>
            </a: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5943603" y="9067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5943603" y="8991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5943603" y="93726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5943603" y="92964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5943603" y="96774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5943603" y="96012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5" name="Straight Connector 314"/>
          <p:cNvCxnSpPr/>
          <p:nvPr/>
        </p:nvCxnSpPr>
        <p:spPr>
          <a:xfrm flipV="1">
            <a:off x="5943603" y="99822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5943603" y="99060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5943603" y="1226821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5943603" y="1219200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5943603" y="125730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943603" y="124968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5943603" y="12877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5943603" y="12801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5943603" y="131826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5943603" y="131064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6172200" y="9296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p_add10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172200" y="96012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p_sub1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6172200" y="99060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p_sub10</a:t>
            </a:r>
          </a:p>
        </p:txBody>
      </p:sp>
      <p:cxnSp>
        <p:nvCxnSpPr>
          <p:cNvPr id="351" name="Straight Connector 350"/>
          <p:cNvCxnSpPr/>
          <p:nvPr/>
        </p:nvCxnSpPr>
        <p:spPr>
          <a:xfrm>
            <a:off x="5181603" y="3581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486402" y="358141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6400803" y="914408"/>
            <a:ext cx="1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Moon 359"/>
          <p:cNvSpPr/>
          <p:nvPr/>
        </p:nvSpPr>
        <p:spPr>
          <a:xfrm rot="16200000">
            <a:off x="6934204" y="13639809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361" name="Straight Connector 360"/>
          <p:cNvCxnSpPr>
            <a:endCxn id="697" idx="1"/>
          </p:cNvCxnSpPr>
          <p:nvPr/>
        </p:nvCxnSpPr>
        <p:spPr>
          <a:xfrm>
            <a:off x="6934200" y="11734808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7238999" y="1325880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162799" y="12954008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086599" y="1264920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010399" y="12344408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Pentagon 373"/>
          <p:cNvSpPr/>
          <p:nvPr/>
        </p:nvSpPr>
        <p:spPr>
          <a:xfrm>
            <a:off x="10363200" y="15087607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10134603" y="1508760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10134603" y="1501140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7" name="Straight Connector 376"/>
          <p:cNvCxnSpPr>
            <a:stCxn id="339" idx="3"/>
          </p:cNvCxnSpPr>
          <p:nvPr/>
        </p:nvCxnSpPr>
        <p:spPr>
          <a:xfrm flipV="1">
            <a:off x="8839200" y="15163807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9372600" y="15011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cxnSp>
        <p:nvCxnSpPr>
          <p:cNvPr id="380" name="Straight Connector 379"/>
          <p:cNvCxnSpPr/>
          <p:nvPr/>
        </p:nvCxnSpPr>
        <p:spPr>
          <a:xfrm>
            <a:off x="7086601" y="14020810"/>
            <a:ext cx="0" cy="2438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381"/>
          <p:cNvSpPr/>
          <p:nvPr/>
        </p:nvSpPr>
        <p:spPr>
          <a:xfrm>
            <a:off x="6172200" y="1219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s_add1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6172200" y="124968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s_add10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172200" y="12801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s_sub1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6172200" y="13106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s_sub10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6172200" y="11887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s_ubnd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9" name="Straight Connector 388"/>
          <p:cNvCxnSpPr/>
          <p:nvPr/>
        </p:nvCxnSpPr>
        <p:spPr>
          <a:xfrm flipV="1">
            <a:off x="6858003" y="11353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6781803" y="113538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1" name="Rectangle 390"/>
          <p:cNvSpPr/>
          <p:nvPr/>
        </p:nvSpPr>
        <p:spPr>
          <a:xfrm rot="5400000">
            <a:off x="6629399" y="11658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>
            <a:off x="1600203" y="3886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447800" y="3733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97" name="Straight Connector 396"/>
          <p:cNvCxnSpPr/>
          <p:nvPr/>
        </p:nvCxnSpPr>
        <p:spPr>
          <a:xfrm>
            <a:off x="1600200" y="4191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447800" y="4038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0" name="Straight Connector 399"/>
          <p:cNvCxnSpPr/>
          <p:nvPr/>
        </p:nvCxnSpPr>
        <p:spPr>
          <a:xfrm>
            <a:off x="1600203" y="58674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1447800" y="5715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2" name="Straight Connector 401"/>
          <p:cNvCxnSpPr/>
          <p:nvPr/>
        </p:nvCxnSpPr>
        <p:spPr>
          <a:xfrm>
            <a:off x="1600200" y="6172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447800" y="6019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600203" y="7848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447800" y="7696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6" name="Straight Connector 405"/>
          <p:cNvCxnSpPr/>
          <p:nvPr/>
        </p:nvCxnSpPr>
        <p:spPr>
          <a:xfrm>
            <a:off x="1600200" y="8153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447800" y="8001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7620003" y="10363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7467600" y="10210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1" name="Straight Connector 410"/>
          <p:cNvCxnSpPr/>
          <p:nvPr/>
        </p:nvCxnSpPr>
        <p:spPr>
          <a:xfrm>
            <a:off x="7620000" y="10668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7467600" y="10515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14" name="Straight Connector 413"/>
          <p:cNvCxnSpPr/>
          <p:nvPr/>
        </p:nvCxnSpPr>
        <p:spPr>
          <a:xfrm>
            <a:off x="7620003" y="13563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7467600" y="13411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7620000" y="13868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7467600" y="1371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35" name="Straight Connector 434"/>
          <p:cNvCxnSpPr>
            <a:stCxn id="436" idx="3"/>
          </p:cNvCxnSpPr>
          <p:nvPr/>
        </p:nvCxnSpPr>
        <p:spPr>
          <a:xfrm>
            <a:off x="685801" y="9067809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Pentagon 435"/>
          <p:cNvSpPr/>
          <p:nvPr/>
        </p:nvSpPr>
        <p:spPr>
          <a:xfrm>
            <a:off x="457198" y="8991610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762004" y="89916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762004" y="89154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9" name="Rectangle 438"/>
          <p:cNvSpPr/>
          <p:nvPr/>
        </p:nvSpPr>
        <p:spPr>
          <a:xfrm>
            <a:off x="1066800" y="8915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40" name="Straight Connector 439"/>
          <p:cNvCxnSpPr>
            <a:stCxn id="441" idx="3"/>
          </p:cNvCxnSpPr>
          <p:nvPr/>
        </p:nvCxnSpPr>
        <p:spPr>
          <a:xfrm>
            <a:off x="685803" y="9525005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entagon 440"/>
          <p:cNvSpPr/>
          <p:nvPr/>
        </p:nvSpPr>
        <p:spPr>
          <a:xfrm>
            <a:off x="457200" y="9448808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762006" y="9448808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762006" y="9372607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4" name="Rectangle 443"/>
          <p:cNvSpPr/>
          <p:nvPr/>
        </p:nvSpPr>
        <p:spPr>
          <a:xfrm>
            <a:off x="1066802" y="93726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7924800" y="14859008"/>
            <a:ext cx="9144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pulse_extend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7924800" y="15087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7924800" y="144018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.CBW(4)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i_pex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8382000" y="15087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7924800" y="15316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7924800" y="157734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7924800" y="15544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43" name="Straight Connector 342"/>
          <p:cNvCxnSpPr/>
          <p:nvPr/>
        </p:nvCxnSpPr>
        <p:spPr>
          <a:xfrm>
            <a:off x="7924800" y="1584960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7924800" y="1592580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7620000" y="15392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7315200" y="15240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4’d15</a:t>
            </a:r>
          </a:p>
        </p:txBody>
      </p:sp>
      <p:cxnSp>
        <p:nvCxnSpPr>
          <p:cNvPr id="352" name="Straight Connector 351"/>
          <p:cNvCxnSpPr>
            <a:endCxn id="337" idx="1"/>
          </p:cNvCxnSpPr>
          <p:nvPr/>
        </p:nvCxnSpPr>
        <p:spPr>
          <a:xfrm>
            <a:off x="7086600" y="15163807"/>
            <a:ext cx="838200" cy="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7620001" y="15621005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467598" y="154686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7619998" y="159258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/>
          <p:cNvSpPr/>
          <p:nvPr/>
        </p:nvSpPr>
        <p:spPr>
          <a:xfrm>
            <a:off x="7467598" y="15773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8229600" y="16383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8305801" y="1661156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 flipV="1">
            <a:off x="8382001" y="1661156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8305800" y="1638297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Pentagon 368"/>
          <p:cNvSpPr/>
          <p:nvPr/>
        </p:nvSpPr>
        <p:spPr>
          <a:xfrm>
            <a:off x="10363200" y="16383007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10134603" y="1638300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10134603" y="1630680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9" name="Straight Connector 378"/>
          <p:cNvCxnSpPr/>
          <p:nvPr/>
        </p:nvCxnSpPr>
        <p:spPr>
          <a:xfrm>
            <a:off x="8534400" y="16459207"/>
            <a:ext cx="1828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9372600" y="163068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7086600" y="16459207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2209800" y="89916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95" name="Straight Connector 394"/>
          <p:cNvCxnSpPr/>
          <p:nvPr/>
        </p:nvCxnSpPr>
        <p:spPr>
          <a:xfrm flipV="1">
            <a:off x="2286001" y="9220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 flipV="1">
            <a:off x="2362201" y="9220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2286000" y="89915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1" name="Rectangle 420"/>
          <p:cNvSpPr/>
          <p:nvPr/>
        </p:nvSpPr>
        <p:spPr>
          <a:xfrm>
            <a:off x="1905000" y="8991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2590800" y="8991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2209800" y="9448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4" name="Straight Connector 423"/>
          <p:cNvCxnSpPr/>
          <p:nvPr/>
        </p:nvCxnSpPr>
        <p:spPr>
          <a:xfrm flipV="1">
            <a:off x="2286001" y="9677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 flipV="1">
            <a:off x="2362201" y="9677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2286000" y="94487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7" name="Rectangle 426"/>
          <p:cNvSpPr/>
          <p:nvPr/>
        </p:nvSpPr>
        <p:spPr>
          <a:xfrm>
            <a:off x="1905000" y="9448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2590800" y="9448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1600200" y="342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tangle 429"/>
          <p:cNvSpPr/>
          <p:nvPr/>
        </p:nvSpPr>
        <p:spPr>
          <a:xfrm>
            <a:off x="1295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15’d20000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1" name="Straight Connector 430"/>
          <p:cNvCxnSpPr/>
          <p:nvPr/>
        </p:nvCxnSpPr>
        <p:spPr>
          <a:xfrm>
            <a:off x="1600200" y="541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>
            <a:off x="1295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15’d20000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>
            <a:off x="1600200" y="739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12954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15’d20000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6" name="Straight Connector 445"/>
          <p:cNvCxnSpPr/>
          <p:nvPr/>
        </p:nvCxnSpPr>
        <p:spPr>
          <a:xfrm flipV="1">
            <a:off x="7010400" y="1463040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6934200" y="1463039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8" name="Rectangle 447"/>
          <p:cNvSpPr/>
          <p:nvPr/>
        </p:nvSpPr>
        <p:spPr>
          <a:xfrm rot="5400000">
            <a:off x="6934199" y="14935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10865</TotalTime>
  <Words>267</Words>
  <Application>Microsoft Office PowerPoint</Application>
  <PresentationFormat>Custom</PresentationFormat>
  <Paragraphs>198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765</cp:revision>
  <cp:lastPrinted>2015-08-18T05:01:17Z</cp:lastPrinted>
  <dcterms:created xsi:type="dcterms:W3CDTF">2015-02-20T08:15:49Z</dcterms:created>
  <dcterms:modified xsi:type="dcterms:W3CDTF">2017-10-12T09:57:07Z</dcterms:modified>
</cp:coreProperties>
</file>