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1" r:id="rId1"/>
  </p:sldMasterIdLst>
  <p:notesMasterIdLst>
    <p:notesMasterId r:id="rId3"/>
  </p:notesMasterIdLst>
  <p:sldIdLst>
    <p:sldId id="262" r:id="rId2"/>
  </p:sldIdLst>
  <p:sldSz cx="13716000" cy="9144000"/>
  <p:notesSz cx="6797675" cy="9926638"/>
  <p:defaultTextStyle>
    <a:defPPr>
      <a:defRPr lang="en-US"/>
    </a:defPPr>
    <a:lvl1pPr marL="0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2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241425"/>
            <a:ext cx="50228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9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2" r:id="rId1"/>
    <p:sldLayoutId id="2147484623" r:id="rId2"/>
    <p:sldLayoutId id="2147484624" r:id="rId3"/>
    <p:sldLayoutId id="2147484625" r:id="rId4"/>
    <p:sldLayoutId id="2147484626" r:id="rId5"/>
    <p:sldLayoutId id="2147484627" r:id="rId6"/>
    <p:sldLayoutId id="2147484628" r:id="rId7"/>
    <p:sldLayoutId id="2147484629" r:id="rId8"/>
    <p:sldLayoutId id="2147484630" r:id="rId9"/>
    <p:sldLayoutId id="2147484631" r:id="rId10"/>
    <p:sldLayoutId id="2147484632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ounded Rectangle 594"/>
          <p:cNvSpPr/>
          <p:nvPr/>
        </p:nvSpPr>
        <p:spPr>
          <a:xfrm>
            <a:off x="457200" y="914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lvds_test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2286000" y="2590800"/>
            <a:ext cx="1371600" cy="5029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22860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57" name="Straight Connector 756"/>
          <p:cNvCxnSpPr/>
          <p:nvPr/>
        </p:nvCxnSpPr>
        <p:spPr>
          <a:xfrm flipH="1" flipV="1">
            <a:off x="2286000" y="716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flipH="1">
            <a:off x="2286000" y="723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Rectangle 762"/>
          <p:cNvSpPr/>
          <p:nvPr/>
        </p:nvSpPr>
        <p:spPr>
          <a:xfrm>
            <a:off x="22860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32004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808" name="Straight Connector 807"/>
          <p:cNvCxnSpPr/>
          <p:nvPr/>
        </p:nvCxnSpPr>
        <p:spPr>
          <a:xfrm flipV="1">
            <a:off x="37338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Rectangle 808"/>
          <p:cNvSpPr/>
          <p:nvPr/>
        </p:nvSpPr>
        <p:spPr>
          <a:xfrm>
            <a:off x="37338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39624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3200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894" name="Pentagon 893"/>
          <p:cNvSpPr/>
          <p:nvPr/>
        </p:nvSpPr>
        <p:spPr>
          <a:xfrm>
            <a:off x="457200" y="800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95" name="Straight Connector 894"/>
          <p:cNvCxnSpPr/>
          <p:nvPr/>
        </p:nvCxnSpPr>
        <p:spPr>
          <a:xfrm flipV="1">
            <a:off x="7620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Rectangle 895"/>
          <p:cNvSpPr/>
          <p:nvPr/>
        </p:nvSpPr>
        <p:spPr>
          <a:xfrm>
            <a:off x="762000" y="792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7" name="Straight Connector 896"/>
          <p:cNvCxnSpPr>
            <a:endCxn id="894" idx="3"/>
          </p:cNvCxnSpPr>
          <p:nvPr/>
        </p:nvCxnSpPr>
        <p:spPr>
          <a:xfrm flipH="1">
            <a:off x="685800" y="8077200"/>
            <a:ext cx="952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H="1">
            <a:off x="6858000" y="6553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1981200" y="723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1981200" y="7239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10668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906" name="Pentagon 905"/>
          <p:cNvSpPr/>
          <p:nvPr/>
        </p:nvSpPr>
        <p:spPr>
          <a:xfrm>
            <a:off x="13258800" y="708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07" name="Straight Connector 906"/>
          <p:cNvCxnSpPr>
            <a:stCxn id="906" idx="1"/>
            <a:endCxn id="811" idx="3"/>
          </p:cNvCxnSpPr>
          <p:nvPr/>
        </p:nvCxnSpPr>
        <p:spPr>
          <a:xfrm flipH="1">
            <a:off x="3657600" y="7162800"/>
            <a:ext cx="960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V="1">
            <a:off x="130302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Rectangle 908"/>
          <p:cNvSpPr/>
          <p:nvPr/>
        </p:nvSpPr>
        <p:spPr>
          <a:xfrm>
            <a:off x="130302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0" name="Rectangle 909"/>
          <p:cNvSpPr/>
          <p:nvPr/>
        </p:nvSpPr>
        <p:spPr>
          <a:xfrm>
            <a:off x="121920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772400" y="3048000"/>
            <a:ext cx="1371600" cy="3657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7724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7772400" y="525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772400" y="533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7724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6868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7724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i_lvds1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6868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45" name="Pentagon 144"/>
          <p:cNvSpPr/>
          <p:nvPr/>
        </p:nvSpPr>
        <p:spPr>
          <a:xfrm>
            <a:off x="13258800" y="4953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6" name="Straight Connector 145"/>
          <p:cNvCxnSpPr>
            <a:stCxn id="145" idx="1"/>
            <a:endCxn id="144" idx="3"/>
          </p:cNvCxnSpPr>
          <p:nvPr/>
        </p:nvCxnSpPr>
        <p:spPr>
          <a:xfrm flipH="1">
            <a:off x="9144000" y="5029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3030200" y="4953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3030200" y="487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21920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0" name="Pentagon 149"/>
          <p:cNvSpPr/>
          <p:nvPr/>
        </p:nvSpPr>
        <p:spPr>
          <a:xfrm rot="10800000">
            <a:off x="13258800" y="525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" name="Straight Connector 150"/>
          <p:cNvCxnSpPr>
            <a:stCxn id="150" idx="3"/>
            <a:endCxn id="140" idx="3"/>
          </p:cNvCxnSpPr>
          <p:nvPr/>
        </p:nvCxnSpPr>
        <p:spPr>
          <a:xfrm flipH="1">
            <a:off x="9144000" y="5334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13030200" y="525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3030200" y="518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21920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7724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7772400" y="586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7772400" y="594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77724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7724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7772400" y="6477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7772400" y="655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7724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2004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2004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73" name="Straight Connector 172"/>
          <p:cNvCxnSpPr>
            <a:stCxn id="171" idx="3"/>
            <a:endCxn id="139" idx="1"/>
          </p:cNvCxnSpPr>
          <p:nvPr/>
        </p:nvCxnSpPr>
        <p:spPr>
          <a:xfrm>
            <a:off x="3657600" y="5029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2004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cxnSp>
        <p:nvCxnSpPr>
          <p:cNvPr id="180" name="Straight Connector 179"/>
          <p:cNvCxnSpPr>
            <a:stCxn id="178" idx="3"/>
            <a:endCxn id="166" idx="1"/>
          </p:cNvCxnSpPr>
          <p:nvPr/>
        </p:nvCxnSpPr>
        <p:spPr>
          <a:xfrm>
            <a:off x="3657600" y="5638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6553200" y="5943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70" idx="1"/>
          </p:cNvCxnSpPr>
          <p:nvPr/>
        </p:nvCxnSpPr>
        <p:spPr>
          <a:xfrm>
            <a:off x="4876800" y="6248400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6553200" y="59436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39624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9624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9624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9624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486400" y="1066800"/>
            <a:ext cx="1371600" cy="3124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486400" y="91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i_button_ctrl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4008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4008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4864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200" name="Straight Connector 199"/>
          <p:cNvCxnSpPr/>
          <p:nvPr/>
        </p:nvCxnSpPr>
        <p:spPr>
          <a:xfrm flipH="1" flipV="1">
            <a:off x="5486400" y="388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5486400" y="396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864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54864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54864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4864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06" name="Pentagon 205"/>
          <p:cNvSpPr/>
          <p:nvPr/>
        </p:nvSpPr>
        <p:spPr>
          <a:xfrm>
            <a:off x="457200" y="144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762000" y="144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762000" y="137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9" name="Straight Connector 208"/>
          <p:cNvCxnSpPr>
            <a:stCxn id="206" idx="3"/>
            <a:endCxn id="203" idx="1"/>
          </p:cNvCxnSpPr>
          <p:nvPr/>
        </p:nvCxnSpPr>
        <p:spPr>
          <a:xfrm>
            <a:off x="685800" y="15240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066800" y="137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11" name="Pentagon 210"/>
          <p:cNvSpPr/>
          <p:nvPr/>
        </p:nvSpPr>
        <p:spPr>
          <a:xfrm>
            <a:off x="457200" y="175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2" name="Straight Connector 211"/>
          <p:cNvCxnSpPr/>
          <p:nvPr/>
        </p:nvCxnSpPr>
        <p:spPr>
          <a:xfrm flipV="1">
            <a:off x="762000" y="175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762000" y="167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4" name="Straight Connector 213"/>
          <p:cNvCxnSpPr>
            <a:stCxn id="211" idx="3"/>
            <a:endCxn id="204" idx="1"/>
          </p:cNvCxnSpPr>
          <p:nvPr/>
        </p:nvCxnSpPr>
        <p:spPr>
          <a:xfrm>
            <a:off x="685800" y="18288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0668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16" name="Pentagon 215"/>
          <p:cNvSpPr/>
          <p:nvPr/>
        </p:nvSpPr>
        <p:spPr>
          <a:xfrm>
            <a:off x="457200" y="205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762000" y="205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762000" y="198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9" name="Straight Connector 218"/>
          <p:cNvCxnSpPr>
            <a:stCxn id="216" idx="3"/>
            <a:endCxn id="205" idx="1"/>
          </p:cNvCxnSpPr>
          <p:nvPr/>
        </p:nvCxnSpPr>
        <p:spPr>
          <a:xfrm>
            <a:off x="685800" y="21336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668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54864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cxnSp>
        <p:nvCxnSpPr>
          <p:cNvPr id="223" name="Straight Connector 222"/>
          <p:cNvCxnSpPr>
            <a:stCxn id="222" idx="1"/>
            <a:endCxn id="227" idx="3"/>
          </p:cNvCxnSpPr>
          <p:nvPr/>
        </p:nvCxnSpPr>
        <p:spPr>
          <a:xfrm flipH="1">
            <a:off x="3657600" y="3352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32004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4864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0" name="Straight Connector 229"/>
          <p:cNvCxnSpPr>
            <a:stCxn id="229" idx="1"/>
            <a:endCxn id="232" idx="3"/>
          </p:cNvCxnSpPr>
          <p:nvPr/>
        </p:nvCxnSpPr>
        <p:spPr>
          <a:xfrm flipH="1">
            <a:off x="3657600" y="3048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32004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77724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241" name="Straight Connector 240"/>
          <p:cNvCxnSpPr>
            <a:stCxn id="189" idx="3"/>
            <a:endCxn id="240" idx="1"/>
          </p:cNvCxnSpPr>
          <p:nvPr/>
        </p:nvCxnSpPr>
        <p:spPr>
          <a:xfrm>
            <a:off x="6858000" y="3886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4876800" y="3657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3657600" y="5334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4876800" y="36576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5181600" y="3962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5181600" y="3962400"/>
            <a:ext cx="0" cy="411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39624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39624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515600" y="1828800"/>
            <a:ext cx="1371600" cy="2590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handle_7seg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05156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i_handle_7seg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05156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cxnSp>
        <p:nvCxnSpPr>
          <p:cNvPr id="269" name="Straight Connector 268"/>
          <p:cNvCxnSpPr>
            <a:stCxn id="191" idx="3"/>
            <a:endCxn id="268" idx="1"/>
          </p:cNvCxnSpPr>
          <p:nvPr/>
        </p:nvCxnSpPr>
        <p:spPr>
          <a:xfrm>
            <a:off x="6858000" y="24384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05156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4876800" y="2743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4876800" y="2743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>
            <a:off x="5181600" y="27432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endCxn id="272" idx="1"/>
          </p:cNvCxnSpPr>
          <p:nvPr/>
        </p:nvCxnSpPr>
        <p:spPr>
          <a:xfrm>
            <a:off x="7162800" y="2743200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105156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105156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86868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86868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295" name="Straight Connector 294"/>
          <p:cNvCxnSpPr>
            <a:stCxn id="292" idx="3"/>
            <a:endCxn id="288" idx="1"/>
          </p:cNvCxnSpPr>
          <p:nvPr/>
        </p:nvCxnSpPr>
        <p:spPr>
          <a:xfrm>
            <a:off x="9144000" y="3352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3" idx="3"/>
            <a:endCxn id="289" idx="1"/>
          </p:cNvCxnSpPr>
          <p:nvPr/>
        </p:nvCxnSpPr>
        <p:spPr>
          <a:xfrm>
            <a:off x="9144000" y="36576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105156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02" name="Straight Connector 301"/>
          <p:cNvCxnSpPr/>
          <p:nvPr/>
        </p:nvCxnSpPr>
        <p:spPr>
          <a:xfrm flipH="1" flipV="1">
            <a:off x="10515600" y="419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10515600" y="426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105156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6858000" y="65532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>
            <a:off x="10210800" y="4267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10210800" y="42672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765" idx="3"/>
          </p:cNvCxnSpPr>
          <p:nvPr/>
        </p:nvCxnSpPr>
        <p:spPr>
          <a:xfrm flipH="1">
            <a:off x="3657600" y="7467600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>
            <a:off x="9906000" y="3962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9906000" y="3962400"/>
            <a:ext cx="0" cy="3505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Pentagon 330"/>
          <p:cNvSpPr/>
          <p:nvPr/>
        </p:nvSpPr>
        <p:spPr>
          <a:xfrm>
            <a:off x="13258800" y="2971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332" name="Rectangle 331"/>
          <p:cNvSpPr/>
          <p:nvPr/>
        </p:nvSpPr>
        <p:spPr>
          <a:xfrm>
            <a:off x="114300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14300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334" name="Straight Connector 333"/>
          <p:cNvCxnSpPr>
            <a:stCxn id="331" idx="1"/>
            <a:endCxn id="332" idx="3"/>
          </p:cNvCxnSpPr>
          <p:nvPr/>
        </p:nvCxnSpPr>
        <p:spPr>
          <a:xfrm flipH="1">
            <a:off x="11887200" y="3048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Pentagon 337"/>
          <p:cNvSpPr/>
          <p:nvPr/>
        </p:nvSpPr>
        <p:spPr>
          <a:xfrm>
            <a:off x="13258800" y="327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9" name="Straight Connector 338"/>
          <p:cNvCxnSpPr>
            <a:stCxn id="338" idx="1"/>
            <a:endCxn id="333" idx="3"/>
          </p:cNvCxnSpPr>
          <p:nvPr/>
        </p:nvCxnSpPr>
        <p:spPr>
          <a:xfrm flipH="1">
            <a:off x="11887200" y="3352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13030200" y="327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3030200" y="320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13030200" y="297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13030200" y="289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121920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121920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5257800" y="297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257800" y="289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6934200" y="236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6934200" y="2286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162800" y="228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9220200" y="327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220200" y="320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4488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9220200" y="358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9220200" y="350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9448800" y="350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69342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6934200" y="373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162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10486</TotalTime>
  <Words>81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743</cp:revision>
  <cp:lastPrinted>2015-08-18T05:01:17Z</cp:lastPrinted>
  <dcterms:created xsi:type="dcterms:W3CDTF">2015-02-20T08:15:49Z</dcterms:created>
  <dcterms:modified xsi:type="dcterms:W3CDTF">2017-10-12T10:07:24Z</dcterms:modified>
</cp:coreProperties>
</file>