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3"/>
  </p:notesMasterIdLst>
  <p:sldIdLst>
    <p:sldId id="261" r:id="rId2"/>
  </p:sldIdLst>
  <p:sldSz cx="23774400" cy="17373600"/>
  <p:notesSz cx="6797675" cy="9926638"/>
  <p:defaultTextStyle>
    <a:defPPr>
      <a:defRPr lang="en-US"/>
    </a:defPPr>
    <a:lvl1pPr marL="0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1pPr>
    <a:lvl2pPr marL="736013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2pPr>
    <a:lvl3pPr marL="1472027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3pPr>
    <a:lvl4pPr marL="2208039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4pPr>
    <a:lvl5pPr marL="2944049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5pPr>
    <a:lvl6pPr marL="3680063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6pPr>
    <a:lvl7pPr marL="4416076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7pPr>
    <a:lvl8pPr marL="5152090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8pPr>
    <a:lvl9pPr marL="5888102" algn="l" defTabSz="1472027" rtl="0" eaLnBrk="1" latinLnBrk="0" hangingPunct="1">
      <a:defRPr sz="28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5550" y="-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41425"/>
            <a:ext cx="4581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1pPr>
    <a:lvl2pPr marL="736013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2pPr>
    <a:lvl3pPr marL="1472027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3pPr>
    <a:lvl4pPr marL="2208039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4pPr>
    <a:lvl5pPr marL="2944049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5pPr>
    <a:lvl6pPr marL="3680063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6pPr>
    <a:lvl7pPr marL="4416076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7pPr>
    <a:lvl8pPr marL="5152090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8pPr>
    <a:lvl9pPr marL="5888102" algn="l" defTabSz="1472027" rtl="0" eaLnBrk="1" latinLnBrk="0" hangingPunct="1">
      <a:defRPr sz="19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41425"/>
            <a:ext cx="4581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2843319"/>
            <a:ext cx="20208240" cy="6048587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9125163"/>
            <a:ext cx="17830800" cy="4194597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924983"/>
            <a:ext cx="5126355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924983"/>
            <a:ext cx="15081885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4331340"/>
            <a:ext cx="20505420" cy="7226934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1626643"/>
            <a:ext cx="20505420" cy="380047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4624916"/>
            <a:ext cx="1010412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4624916"/>
            <a:ext cx="1010412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924987"/>
            <a:ext cx="2050542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258946"/>
            <a:ext cx="10057684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6346190"/>
            <a:ext cx="10057684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258946"/>
            <a:ext cx="10107217" cy="2087244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6346190"/>
            <a:ext cx="10107217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158240"/>
            <a:ext cx="7667863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501480"/>
            <a:ext cx="12035790" cy="12346517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5212080"/>
            <a:ext cx="7667863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158240"/>
            <a:ext cx="7667863" cy="4053840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501480"/>
            <a:ext cx="12035790" cy="12346517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5212080"/>
            <a:ext cx="7667863" cy="9656023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924987"/>
            <a:ext cx="2050542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4624916"/>
            <a:ext cx="2050542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6102757"/>
            <a:ext cx="53492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6102757"/>
            <a:ext cx="802386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6102757"/>
            <a:ext cx="53492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1" y="2590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6" name="Pentagon 1225"/>
          <p:cNvSpPr/>
          <p:nvPr/>
        </p:nvSpPr>
        <p:spPr>
          <a:xfrm>
            <a:off x="609601" y="342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286" name="Straight Connector 1285"/>
          <p:cNvCxnSpPr/>
          <p:nvPr/>
        </p:nvCxnSpPr>
        <p:spPr>
          <a:xfrm flipV="1">
            <a:off x="914400" y="342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" name="Rectangle 1319"/>
          <p:cNvSpPr/>
          <p:nvPr/>
        </p:nvSpPr>
        <p:spPr>
          <a:xfrm>
            <a:off x="914400" y="335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1337" name="Rectangle 1336"/>
          <p:cNvSpPr/>
          <p:nvPr/>
        </p:nvSpPr>
        <p:spPr>
          <a:xfrm>
            <a:off x="11430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1399" name="Straight Connector 1398"/>
          <p:cNvCxnSpPr>
            <a:stCxn id="1226" idx="3"/>
          </p:cNvCxnSpPr>
          <p:nvPr/>
        </p:nvCxnSpPr>
        <p:spPr>
          <a:xfrm>
            <a:off x="838203" y="3505200"/>
            <a:ext cx="5029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4" name="Rectangle 1583"/>
          <p:cNvSpPr/>
          <p:nvPr/>
        </p:nvSpPr>
        <p:spPr>
          <a:xfrm>
            <a:off x="5867400" y="34290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585" name="Straight Connector 1584"/>
          <p:cNvCxnSpPr/>
          <p:nvPr/>
        </p:nvCxnSpPr>
        <p:spPr>
          <a:xfrm flipV="1">
            <a:off x="5943601" y="3657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Straight Connector 1590"/>
          <p:cNvCxnSpPr/>
          <p:nvPr/>
        </p:nvCxnSpPr>
        <p:spPr>
          <a:xfrm flipH="1" flipV="1">
            <a:off x="6019801" y="3657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" name="Rectangle 1596"/>
          <p:cNvSpPr/>
          <p:nvPr/>
        </p:nvSpPr>
        <p:spPr>
          <a:xfrm>
            <a:off x="5943600" y="34289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98" name="Pentagon 1597"/>
          <p:cNvSpPr/>
          <p:nvPr/>
        </p:nvSpPr>
        <p:spPr>
          <a:xfrm>
            <a:off x="6096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99" name="Straight Connector 1598"/>
          <p:cNvCxnSpPr/>
          <p:nvPr/>
        </p:nvCxnSpPr>
        <p:spPr>
          <a:xfrm flipV="1">
            <a:off x="914399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Rectangle 1599"/>
          <p:cNvSpPr/>
          <p:nvPr/>
        </p:nvSpPr>
        <p:spPr>
          <a:xfrm>
            <a:off x="914399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01" name="Rectangle 1600"/>
          <p:cNvSpPr/>
          <p:nvPr/>
        </p:nvSpPr>
        <p:spPr>
          <a:xfrm>
            <a:off x="1143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06" name="Straight Connector 1605"/>
          <p:cNvCxnSpPr>
            <a:stCxn id="1598" idx="3"/>
          </p:cNvCxnSpPr>
          <p:nvPr/>
        </p:nvCxnSpPr>
        <p:spPr>
          <a:xfrm>
            <a:off x="838200" y="8229600"/>
            <a:ext cx="502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7" name="Rectangle 1606"/>
          <p:cNvSpPr/>
          <p:nvPr/>
        </p:nvSpPr>
        <p:spPr>
          <a:xfrm>
            <a:off x="5867400" y="81534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627" name="Straight Connector 1626"/>
          <p:cNvCxnSpPr/>
          <p:nvPr/>
        </p:nvCxnSpPr>
        <p:spPr>
          <a:xfrm flipV="1">
            <a:off x="5943601" y="8381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Straight Connector 1627"/>
          <p:cNvCxnSpPr/>
          <p:nvPr/>
        </p:nvCxnSpPr>
        <p:spPr>
          <a:xfrm flipH="1" flipV="1">
            <a:off x="6019801" y="8381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9" name="Rectangle 1628"/>
          <p:cNvSpPr/>
          <p:nvPr/>
        </p:nvSpPr>
        <p:spPr>
          <a:xfrm>
            <a:off x="5943600" y="81533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630" name="Pentagon 1629"/>
          <p:cNvSpPr/>
          <p:nvPr/>
        </p:nvSpPr>
        <p:spPr>
          <a:xfrm>
            <a:off x="609600" y="130302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631" name="Straight Connector 1630"/>
          <p:cNvCxnSpPr/>
          <p:nvPr/>
        </p:nvCxnSpPr>
        <p:spPr>
          <a:xfrm flipV="1">
            <a:off x="914399" y="130302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" name="Rectangle 1635"/>
          <p:cNvSpPr/>
          <p:nvPr/>
        </p:nvSpPr>
        <p:spPr>
          <a:xfrm>
            <a:off x="914399" y="129540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46" name="Rectangle 1645"/>
          <p:cNvSpPr/>
          <p:nvPr/>
        </p:nvSpPr>
        <p:spPr>
          <a:xfrm>
            <a:off x="1142999" y="12954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5867400" y="60960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654" name="Straight Connector 1653"/>
          <p:cNvCxnSpPr/>
          <p:nvPr/>
        </p:nvCxnSpPr>
        <p:spPr>
          <a:xfrm flipV="1">
            <a:off x="5943601" y="632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Straight Connector 1654"/>
          <p:cNvCxnSpPr/>
          <p:nvPr/>
        </p:nvCxnSpPr>
        <p:spPr>
          <a:xfrm flipH="1" flipV="1">
            <a:off x="6019801" y="6324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6" name="Rectangle 1655"/>
          <p:cNvSpPr/>
          <p:nvPr/>
        </p:nvSpPr>
        <p:spPr>
          <a:xfrm>
            <a:off x="5943600" y="60959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657" name="Rectangle 1656"/>
          <p:cNvSpPr/>
          <p:nvPr/>
        </p:nvSpPr>
        <p:spPr>
          <a:xfrm>
            <a:off x="2667000" y="6248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658" name="Straight Connector 1657"/>
          <p:cNvCxnSpPr>
            <a:endCxn id="1657" idx="2"/>
          </p:cNvCxnSpPr>
          <p:nvPr/>
        </p:nvCxnSpPr>
        <p:spPr>
          <a:xfrm flipV="1">
            <a:off x="27432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9" name="Rectangle 1658"/>
          <p:cNvSpPr/>
          <p:nvPr/>
        </p:nvSpPr>
        <p:spPr>
          <a:xfrm>
            <a:off x="24384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6’d1</a:t>
            </a:r>
          </a:p>
        </p:txBody>
      </p:sp>
      <p:sp>
        <p:nvSpPr>
          <p:cNvPr id="1660" name="Trapezoid 1659"/>
          <p:cNvSpPr/>
          <p:nvPr/>
        </p:nvSpPr>
        <p:spPr>
          <a:xfrm rot="5400000">
            <a:off x="2971800" y="6096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61" name="Rectangle 1660"/>
          <p:cNvSpPr/>
          <p:nvPr/>
        </p:nvSpPr>
        <p:spPr>
          <a:xfrm>
            <a:off x="3124200" y="601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62" name="Rectangle 1661"/>
          <p:cNvSpPr/>
          <p:nvPr/>
        </p:nvSpPr>
        <p:spPr>
          <a:xfrm>
            <a:off x="3124200" y="617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663" name="Straight Connector 1662"/>
          <p:cNvCxnSpPr>
            <a:stCxn id="1660" idx="0"/>
          </p:cNvCxnSpPr>
          <p:nvPr/>
        </p:nvCxnSpPr>
        <p:spPr>
          <a:xfrm>
            <a:off x="3276600" y="6172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663"/>
          <p:cNvCxnSpPr/>
          <p:nvPr/>
        </p:nvCxnSpPr>
        <p:spPr>
          <a:xfrm>
            <a:off x="2819402" y="632460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1665"/>
          <p:cNvCxnSpPr/>
          <p:nvPr/>
        </p:nvCxnSpPr>
        <p:spPr>
          <a:xfrm>
            <a:off x="2362202" y="6019800"/>
            <a:ext cx="761999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1666"/>
          <p:cNvCxnSpPr/>
          <p:nvPr/>
        </p:nvCxnSpPr>
        <p:spPr>
          <a:xfrm>
            <a:off x="2362200" y="5715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1667"/>
          <p:cNvCxnSpPr>
            <a:endCxn id="1657" idx="1"/>
          </p:cNvCxnSpPr>
          <p:nvPr/>
        </p:nvCxnSpPr>
        <p:spPr>
          <a:xfrm>
            <a:off x="2362200" y="632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1668"/>
          <p:cNvCxnSpPr/>
          <p:nvPr/>
        </p:nvCxnSpPr>
        <p:spPr>
          <a:xfrm>
            <a:off x="6172200" y="6172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1669"/>
          <p:cNvCxnSpPr/>
          <p:nvPr/>
        </p:nvCxnSpPr>
        <p:spPr>
          <a:xfrm flipV="1">
            <a:off x="6324600" y="5715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/>
          <p:cNvCxnSpPr/>
          <p:nvPr/>
        </p:nvCxnSpPr>
        <p:spPr>
          <a:xfrm flipH="1">
            <a:off x="2362200" y="5715000"/>
            <a:ext cx="396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3" name="Moon 1672"/>
          <p:cNvSpPr/>
          <p:nvPr/>
        </p:nvSpPr>
        <p:spPr>
          <a:xfrm rot="10800000">
            <a:off x="4876800" y="109728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0" name="Arc 19"/>
          <p:cNvSpPr/>
          <p:nvPr/>
        </p:nvSpPr>
        <p:spPr>
          <a:xfrm>
            <a:off x="4724400" y="109728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74" name="Straight Connector 1673"/>
          <p:cNvCxnSpPr/>
          <p:nvPr/>
        </p:nvCxnSpPr>
        <p:spPr>
          <a:xfrm>
            <a:off x="3505200" y="6172200"/>
            <a:ext cx="0" cy="6172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Straight Connector 1690"/>
          <p:cNvCxnSpPr/>
          <p:nvPr/>
        </p:nvCxnSpPr>
        <p:spPr>
          <a:xfrm>
            <a:off x="3505200" y="10820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3" name="Rounded Rectangle 1692"/>
          <p:cNvSpPr/>
          <p:nvPr/>
        </p:nvSpPr>
        <p:spPr>
          <a:xfrm>
            <a:off x="4419600" y="10515608"/>
            <a:ext cx="1295400" cy="2057400"/>
          </a:xfrm>
          <a:prstGeom prst="roundRect">
            <a:avLst>
              <a:gd name="adj" fmla="val 11638"/>
            </a:avLst>
          </a:prstGeom>
          <a:noFill/>
          <a:ln w="1270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4" name="Rounded Rectangle 1693"/>
          <p:cNvSpPr/>
          <p:nvPr/>
        </p:nvSpPr>
        <p:spPr>
          <a:xfrm>
            <a:off x="4267200" y="10134600"/>
            <a:ext cx="838200" cy="304800"/>
          </a:xfrm>
          <a:prstGeom prst="roundRect">
            <a:avLst>
              <a:gd name="adj" fmla="val 11638"/>
            </a:avLst>
          </a:prstGeom>
          <a:solidFill>
            <a:schemeClr val="bg1"/>
          </a:solidFill>
          <a:ln w="12700">
            <a:solidFill>
              <a:srgbClr val="00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0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 code encode</a:t>
            </a:r>
          </a:p>
        </p:txBody>
      </p:sp>
      <p:sp>
        <p:nvSpPr>
          <p:cNvPr id="1695" name="Rectangle 1694"/>
          <p:cNvSpPr/>
          <p:nvPr/>
        </p:nvSpPr>
        <p:spPr>
          <a:xfrm>
            <a:off x="5867400" y="1059180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696" name="Straight Connector 1695"/>
          <p:cNvCxnSpPr/>
          <p:nvPr/>
        </p:nvCxnSpPr>
        <p:spPr>
          <a:xfrm flipV="1">
            <a:off x="59436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Straight Connector 1696"/>
          <p:cNvCxnSpPr/>
          <p:nvPr/>
        </p:nvCxnSpPr>
        <p:spPr>
          <a:xfrm flipH="1" flipV="1">
            <a:off x="60198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Rectangle 1697"/>
          <p:cNvSpPr/>
          <p:nvPr/>
        </p:nvSpPr>
        <p:spPr>
          <a:xfrm>
            <a:off x="5943600" y="1059180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699" name="Straight Connector 1698"/>
          <p:cNvCxnSpPr/>
          <p:nvPr/>
        </p:nvCxnSpPr>
        <p:spPr>
          <a:xfrm>
            <a:off x="6172200" y="10668008"/>
            <a:ext cx="441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Straight Connector 1699"/>
          <p:cNvCxnSpPr>
            <a:stCxn id="1673" idx="1"/>
          </p:cNvCxnSpPr>
          <p:nvPr/>
        </p:nvCxnSpPr>
        <p:spPr>
          <a:xfrm>
            <a:off x="5181600" y="11125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/>
          <p:cNvCxnSpPr/>
          <p:nvPr/>
        </p:nvCxnSpPr>
        <p:spPr>
          <a:xfrm>
            <a:off x="6172200" y="822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Straight Connector 1701"/>
          <p:cNvCxnSpPr/>
          <p:nvPr/>
        </p:nvCxnSpPr>
        <p:spPr>
          <a:xfrm flipV="1">
            <a:off x="6324600" y="7772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Straight Connector 1702"/>
          <p:cNvCxnSpPr/>
          <p:nvPr/>
        </p:nvCxnSpPr>
        <p:spPr>
          <a:xfrm flipH="1">
            <a:off x="3200400" y="77724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/>
          <p:nvPr/>
        </p:nvCxnSpPr>
        <p:spPr>
          <a:xfrm flipH="1" flipV="1">
            <a:off x="3200402" y="6324600"/>
            <a:ext cx="1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Straight Connector 1704"/>
          <p:cNvCxnSpPr/>
          <p:nvPr/>
        </p:nvCxnSpPr>
        <p:spPr>
          <a:xfrm flipV="1">
            <a:off x="64770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" name="Rectangle 1705"/>
          <p:cNvSpPr/>
          <p:nvPr/>
        </p:nvSpPr>
        <p:spPr>
          <a:xfrm>
            <a:off x="64770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07" name="Straight Connector 1706"/>
          <p:cNvCxnSpPr/>
          <p:nvPr/>
        </p:nvCxnSpPr>
        <p:spPr>
          <a:xfrm flipV="1">
            <a:off x="6477000" y="6096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8" name="Rectangle 1707"/>
          <p:cNvSpPr/>
          <p:nvPr/>
        </p:nvSpPr>
        <p:spPr>
          <a:xfrm>
            <a:off x="6477000" y="601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709" name="Straight Connector 1708"/>
          <p:cNvCxnSpPr/>
          <p:nvPr/>
        </p:nvCxnSpPr>
        <p:spPr>
          <a:xfrm flipV="1">
            <a:off x="6477000" y="10591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0" name="Rectangle 1709"/>
          <p:cNvSpPr/>
          <p:nvPr/>
        </p:nvSpPr>
        <p:spPr>
          <a:xfrm>
            <a:off x="6477000" y="105156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711" name="Straight Connector 1710"/>
          <p:cNvCxnSpPr/>
          <p:nvPr/>
        </p:nvCxnSpPr>
        <p:spPr>
          <a:xfrm>
            <a:off x="6172202" y="3505200"/>
            <a:ext cx="15239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2" name="Rectangle 1711"/>
          <p:cNvSpPr/>
          <p:nvPr/>
        </p:nvSpPr>
        <p:spPr>
          <a:xfrm>
            <a:off x="7696200" y="3048000"/>
            <a:ext cx="6096000" cy="586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pseudo_sram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3" name="Rectangle 1712"/>
          <p:cNvSpPr/>
          <p:nvPr/>
        </p:nvSpPr>
        <p:spPr>
          <a:xfrm>
            <a:off x="10591800" y="3429000"/>
            <a:ext cx="3048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714" name="Straight Connector 1713"/>
          <p:cNvCxnSpPr/>
          <p:nvPr/>
        </p:nvCxnSpPr>
        <p:spPr>
          <a:xfrm flipV="1">
            <a:off x="10668001" y="3809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Straight Connector 1714"/>
          <p:cNvCxnSpPr/>
          <p:nvPr/>
        </p:nvCxnSpPr>
        <p:spPr>
          <a:xfrm flipH="1" flipV="1">
            <a:off x="10744201" y="3809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Straight Connector 1716"/>
          <p:cNvCxnSpPr/>
          <p:nvPr/>
        </p:nvCxnSpPr>
        <p:spPr>
          <a:xfrm>
            <a:off x="7696200" y="35052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8" name="Rectangle 1717"/>
          <p:cNvSpPr/>
          <p:nvPr/>
        </p:nvSpPr>
        <p:spPr>
          <a:xfrm>
            <a:off x="76962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722" name="Rectangle 1721"/>
          <p:cNvSpPr/>
          <p:nvPr/>
        </p:nvSpPr>
        <p:spPr>
          <a:xfrm>
            <a:off x="9067800" y="3581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23" name="Rectangle 1722"/>
          <p:cNvSpPr/>
          <p:nvPr/>
        </p:nvSpPr>
        <p:spPr>
          <a:xfrm>
            <a:off x="10591800" y="4648200"/>
            <a:ext cx="3048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724" name="Straight Connector 1723"/>
          <p:cNvCxnSpPr/>
          <p:nvPr/>
        </p:nvCxnSpPr>
        <p:spPr>
          <a:xfrm flipV="1">
            <a:off x="10668001" y="5029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Straight Connector 1724"/>
          <p:cNvCxnSpPr/>
          <p:nvPr/>
        </p:nvCxnSpPr>
        <p:spPr>
          <a:xfrm flipH="1" flipV="1">
            <a:off x="10744201" y="5029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" name="Rectangle 1725"/>
          <p:cNvSpPr/>
          <p:nvPr/>
        </p:nvSpPr>
        <p:spPr>
          <a:xfrm>
            <a:off x="10591800" y="3657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1727" name="Straight Connector 1726"/>
          <p:cNvCxnSpPr>
            <a:stCxn id="1722" idx="3"/>
          </p:cNvCxnSpPr>
          <p:nvPr/>
        </p:nvCxnSpPr>
        <p:spPr>
          <a:xfrm>
            <a:off x="9220200" y="36576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Rectangle 1727"/>
          <p:cNvSpPr/>
          <p:nvPr/>
        </p:nvSpPr>
        <p:spPr>
          <a:xfrm>
            <a:off x="9067800" y="4800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29" name="Rectangle 1728"/>
          <p:cNvSpPr/>
          <p:nvPr/>
        </p:nvSpPr>
        <p:spPr>
          <a:xfrm>
            <a:off x="10591800" y="4876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1730" name="Straight Connector 1729"/>
          <p:cNvCxnSpPr>
            <a:stCxn id="1728" idx="3"/>
          </p:cNvCxnSpPr>
          <p:nvPr/>
        </p:nvCxnSpPr>
        <p:spPr>
          <a:xfrm>
            <a:off x="9220200" y="48768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Straight Connector 1730"/>
          <p:cNvCxnSpPr/>
          <p:nvPr/>
        </p:nvCxnSpPr>
        <p:spPr>
          <a:xfrm>
            <a:off x="8458200" y="47244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2" name="Rectangle 1731"/>
          <p:cNvSpPr/>
          <p:nvPr/>
        </p:nvSpPr>
        <p:spPr>
          <a:xfrm>
            <a:off x="10591800" y="5257800"/>
            <a:ext cx="3048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733" name="Straight Connector 1732"/>
          <p:cNvCxnSpPr/>
          <p:nvPr/>
        </p:nvCxnSpPr>
        <p:spPr>
          <a:xfrm flipV="1">
            <a:off x="10668001" y="563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Straight Connector 1733"/>
          <p:cNvCxnSpPr/>
          <p:nvPr/>
        </p:nvCxnSpPr>
        <p:spPr>
          <a:xfrm flipH="1" flipV="1">
            <a:off x="10744201" y="5638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Rectangle 1734"/>
          <p:cNvSpPr/>
          <p:nvPr/>
        </p:nvSpPr>
        <p:spPr>
          <a:xfrm>
            <a:off x="9067800" y="541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36" name="Rectangle 1735"/>
          <p:cNvSpPr/>
          <p:nvPr/>
        </p:nvSpPr>
        <p:spPr>
          <a:xfrm>
            <a:off x="10591800" y="5486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1737" name="Straight Connector 1736"/>
          <p:cNvCxnSpPr>
            <a:stCxn id="1735" idx="3"/>
          </p:cNvCxnSpPr>
          <p:nvPr/>
        </p:nvCxnSpPr>
        <p:spPr>
          <a:xfrm>
            <a:off x="9220200" y="54864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Straight Connector 1737"/>
          <p:cNvCxnSpPr/>
          <p:nvPr/>
        </p:nvCxnSpPr>
        <p:spPr>
          <a:xfrm>
            <a:off x="8458200" y="53340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Straight Connector 1739"/>
          <p:cNvCxnSpPr/>
          <p:nvPr/>
        </p:nvCxnSpPr>
        <p:spPr>
          <a:xfrm>
            <a:off x="8458200" y="3505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Straight Connector 1740"/>
          <p:cNvCxnSpPr/>
          <p:nvPr/>
        </p:nvCxnSpPr>
        <p:spPr>
          <a:xfrm>
            <a:off x="8458200" y="4419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Straight Connector 1741"/>
          <p:cNvCxnSpPr/>
          <p:nvPr/>
        </p:nvCxnSpPr>
        <p:spPr>
          <a:xfrm>
            <a:off x="8458200" y="3962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Straight Connector 1742"/>
          <p:cNvCxnSpPr>
            <a:endCxn id="1722" idx="1"/>
          </p:cNvCxnSpPr>
          <p:nvPr/>
        </p:nvCxnSpPr>
        <p:spPr>
          <a:xfrm>
            <a:off x="8763000" y="365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Straight Connector 1743"/>
          <p:cNvCxnSpPr>
            <a:endCxn id="1728" idx="1"/>
          </p:cNvCxnSpPr>
          <p:nvPr/>
        </p:nvCxnSpPr>
        <p:spPr>
          <a:xfrm>
            <a:off x="8763000" y="487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Straight Connector 1744"/>
          <p:cNvCxnSpPr/>
          <p:nvPr/>
        </p:nvCxnSpPr>
        <p:spPr>
          <a:xfrm flipV="1">
            <a:off x="8763000" y="44196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6" name="Rectangle 1745"/>
          <p:cNvSpPr/>
          <p:nvPr/>
        </p:nvSpPr>
        <p:spPr>
          <a:xfrm>
            <a:off x="76962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WADDR</a:t>
            </a:r>
          </a:p>
        </p:txBody>
      </p:sp>
      <p:cxnSp>
        <p:nvCxnSpPr>
          <p:cNvPr id="1747" name="Straight Connector 1746"/>
          <p:cNvCxnSpPr/>
          <p:nvPr/>
        </p:nvCxnSpPr>
        <p:spPr>
          <a:xfrm>
            <a:off x="7696200" y="61722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Straight Connector 1747"/>
          <p:cNvCxnSpPr/>
          <p:nvPr/>
        </p:nvCxnSpPr>
        <p:spPr>
          <a:xfrm>
            <a:off x="8763000" y="3962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Straight Connector 1748"/>
          <p:cNvCxnSpPr/>
          <p:nvPr/>
        </p:nvCxnSpPr>
        <p:spPr>
          <a:xfrm flipV="1">
            <a:off x="8763000" y="3657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Straight Connector 1749"/>
          <p:cNvCxnSpPr/>
          <p:nvPr/>
        </p:nvCxnSpPr>
        <p:spPr>
          <a:xfrm flipV="1">
            <a:off x="9144000" y="3733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1" name="Rectangle 1750"/>
          <p:cNvSpPr/>
          <p:nvPr/>
        </p:nvSpPr>
        <p:spPr>
          <a:xfrm>
            <a:off x="91440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</a:p>
        </p:txBody>
      </p:sp>
      <p:cxnSp>
        <p:nvCxnSpPr>
          <p:cNvPr id="1752" name="Straight Connector 1751"/>
          <p:cNvCxnSpPr/>
          <p:nvPr/>
        </p:nvCxnSpPr>
        <p:spPr>
          <a:xfrm flipV="1">
            <a:off x="9144000" y="4953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Straight Connector 1752"/>
          <p:cNvCxnSpPr/>
          <p:nvPr/>
        </p:nvCxnSpPr>
        <p:spPr>
          <a:xfrm flipV="1">
            <a:off x="9144000" y="5562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4" name="Rectangle 1753"/>
          <p:cNvSpPr/>
          <p:nvPr/>
        </p:nvSpPr>
        <p:spPr>
          <a:xfrm>
            <a:off x="91440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6’d1</a:t>
            </a:r>
          </a:p>
        </p:txBody>
      </p:sp>
      <p:sp>
        <p:nvSpPr>
          <p:cNvPr id="1758" name="Rectangle 1757"/>
          <p:cNvSpPr/>
          <p:nvPr/>
        </p:nvSpPr>
        <p:spPr>
          <a:xfrm>
            <a:off x="91440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6’d63</a:t>
            </a:r>
          </a:p>
        </p:txBody>
      </p:sp>
      <p:cxnSp>
        <p:nvCxnSpPr>
          <p:cNvPr id="1759" name="Straight Connector 1758"/>
          <p:cNvCxnSpPr/>
          <p:nvPr/>
        </p:nvCxnSpPr>
        <p:spPr>
          <a:xfrm>
            <a:off x="10744200" y="4114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" name="Trapezoid 1760"/>
          <p:cNvSpPr/>
          <p:nvPr/>
        </p:nvSpPr>
        <p:spPr>
          <a:xfrm rot="5400000">
            <a:off x="10896600" y="4191000"/>
            <a:ext cx="2286000" cy="457200"/>
          </a:xfrm>
          <a:prstGeom prst="trapezoid">
            <a:avLst>
              <a:gd name="adj" fmla="val 33068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762" name="Rectangle 1761"/>
          <p:cNvSpPr/>
          <p:nvPr/>
        </p:nvSpPr>
        <p:spPr>
          <a:xfrm>
            <a:off x="118110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6’d63</a:t>
            </a:r>
          </a:p>
        </p:txBody>
      </p:sp>
      <p:sp>
        <p:nvSpPr>
          <p:cNvPr id="1763" name="Rectangle 1762"/>
          <p:cNvSpPr/>
          <p:nvPr/>
        </p:nvSpPr>
        <p:spPr>
          <a:xfrm>
            <a:off x="118110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6’d1</a:t>
            </a:r>
          </a:p>
        </p:txBody>
      </p:sp>
      <p:sp>
        <p:nvSpPr>
          <p:cNvPr id="1764" name="Rectangle 1763"/>
          <p:cNvSpPr/>
          <p:nvPr/>
        </p:nvSpPr>
        <p:spPr>
          <a:xfrm>
            <a:off x="118110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</a:p>
        </p:txBody>
      </p:sp>
      <p:cxnSp>
        <p:nvCxnSpPr>
          <p:cNvPr id="1765" name="Straight Connector 1764"/>
          <p:cNvCxnSpPr/>
          <p:nvPr/>
        </p:nvCxnSpPr>
        <p:spPr>
          <a:xfrm>
            <a:off x="10896600" y="3505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6" name="Straight Connector 1765"/>
          <p:cNvCxnSpPr/>
          <p:nvPr/>
        </p:nvCxnSpPr>
        <p:spPr>
          <a:xfrm>
            <a:off x="10896600" y="4724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7" name="Straight Connector 1766"/>
          <p:cNvCxnSpPr/>
          <p:nvPr/>
        </p:nvCxnSpPr>
        <p:spPr>
          <a:xfrm>
            <a:off x="10896600" y="5334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2" name="Rectangle 1771"/>
          <p:cNvSpPr/>
          <p:nvPr/>
        </p:nvSpPr>
        <p:spPr>
          <a:xfrm>
            <a:off x="12877800" y="3429000"/>
            <a:ext cx="3048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773" name="Straight Connector 1772"/>
          <p:cNvCxnSpPr/>
          <p:nvPr/>
        </p:nvCxnSpPr>
        <p:spPr>
          <a:xfrm flipV="1">
            <a:off x="12954001" y="3809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Straight Connector 1773"/>
          <p:cNvCxnSpPr/>
          <p:nvPr/>
        </p:nvCxnSpPr>
        <p:spPr>
          <a:xfrm flipH="1" flipV="1">
            <a:off x="13030201" y="3809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5" name="Rectangle 1774"/>
          <p:cNvSpPr/>
          <p:nvPr/>
        </p:nvSpPr>
        <p:spPr>
          <a:xfrm>
            <a:off x="12877800" y="3657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1777" name="Straight Connector 1776"/>
          <p:cNvCxnSpPr/>
          <p:nvPr/>
        </p:nvCxnSpPr>
        <p:spPr>
          <a:xfrm>
            <a:off x="12268200" y="3505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8" name="Rectangle 1777"/>
          <p:cNvSpPr/>
          <p:nvPr/>
        </p:nvSpPr>
        <p:spPr>
          <a:xfrm>
            <a:off x="13335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RADDR</a:t>
            </a:r>
          </a:p>
        </p:txBody>
      </p:sp>
      <p:cxnSp>
        <p:nvCxnSpPr>
          <p:cNvPr id="1779" name="Straight Connector 1778"/>
          <p:cNvCxnSpPr/>
          <p:nvPr/>
        </p:nvCxnSpPr>
        <p:spPr>
          <a:xfrm flipH="1">
            <a:off x="12039600" y="58674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Straight Connector 1780"/>
          <p:cNvCxnSpPr/>
          <p:nvPr/>
        </p:nvCxnSpPr>
        <p:spPr>
          <a:xfrm flipV="1">
            <a:off x="12039600" y="54864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Straight Connector 1781"/>
          <p:cNvCxnSpPr>
            <a:endCxn id="1735" idx="1"/>
          </p:cNvCxnSpPr>
          <p:nvPr/>
        </p:nvCxnSpPr>
        <p:spPr>
          <a:xfrm>
            <a:off x="8763000" y="548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3" name="Flowchart: Delay 1782"/>
          <p:cNvSpPr/>
          <p:nvPr/>
        </p:nvSpPr>
        <p:spPr>
          <a:xfrm>
            <a:off x="9982200" y="4800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786" name="Flowchart: Delay 1785"/>
          <p:cNvSpPr/>
          <p:nvPr/>
        </p:nvSpPr>
        <p:spPr>
          <a:xfrm>
            <a:off x="9982200" y="3581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787" name="Flowchart: Delay 1786"/>
          <p:cNvSpPr/>
          <p:nvPr/>
        </p:nvSpPr>
        <p:spPr>
          <a:xfrm>
            <a:off x="9982200" y="5410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788" name="Straight Connector 1787"/>
          <p:cNvCxnSpPr>
            <a:stCxn id="1787" idx="3"/>
          </p:cNvCxnSpPr>
          <p:nvPr/>
        </p:nvCxnSpPr>
        <p:spPr>
          <a:xfrm>
            <a:off x="10287000" y="5562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Straight Connector 1788"/>
          <p:cNvCxnSpPr>
            <a:stCxn id="1783" idx="3"/>
          </p:cNvCxnSpPr>
          <p:nvPr/>
        </p:nvCxnSpPr>
        <p:spPr>
          <a:xfrm>
            <a:off x="102870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Straight Connector 1789"/>
          <p:cNvCxnSpPr>
            <a:stCxn id="1786" idx="3"/>
          </p:cNvCxnSpPr>
          <p:nvPr/>
        </p:nvCxnSpPr>
        <p:spPr>
          <a:xfrm>
            <a:off x="10287000" y="373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Straight Connector 1790"/>
          <p:cNvCxnSpPr/>
          <p:nvPr/>
        </p:nvCxnSpPr>
        <p:spPr>
          <a:xfrm>
            <a:off x="9829800" y="3810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Straight Connector 1791"/>
          <p:cNvCxnSpPr/>
          <p:nvPr/>
        </p:nvCxnSpPr>
        <p:spPr>
          <a:xfrm flipV="1">
            <a:off x="9829800" y="4419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3" name="Rectangle 1792"/>
          <p:cNvSpPr/>
          <p:nvPr/>
        </p:nvSpPr>
        <p:spPr>
          <a:xfrm>
            <a:off x="7696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WEN</a:t>
            </a:r>
          </a:p>
        </p:txBody>
      </p:sp>
      <p:cxnSp>
        <p:nvCxnSpPr>
          <p:cNvPr id="1794" name="Straight Connector 1793"/>
          <p:cNvCxnSpPr/>
          <p:nvPr/>
        </p:nvCxnSpPr>
        <p:spPr>
          <a:xfrm>
            <a:off x="7696200" y="82296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Straight Connector 1794"/>
          <p:cNvCxnSpPr/>
          <p:nvPr/>
        </p:nvCxnSpPr>
        <p:spPr>
          <a:xfrm>
            <a:off x="9829800" y="5638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Straight Connector 1795"/>
          <p:cNvCxnSpPr/>
          <p:nvPr/>
        </p:nvCxnSpPr>
        <p:spPr>
          <a:xfrm>
            <a:off x="9829800" y="5029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Straight Connector 1797"/>
          <p:cNvCxnSpPr/>
          <p:nvPr/>
        </p:nvCxnSpPr>
        <p:spPr>
          <a:xfrm flipV="1">
            <a:off x="9829800" y="3810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Straight Connector 1798"/>
          <p:cNvCxnSpPr/>
          <p:nvPr/>
        </p:nvCxnSpPr>
        <p:spPr>
          <a:xfrm>
            <a:off x="9829800" y="3962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0" name="Rectangle 1799"/>
          <p:cNvSpPr/>
          <p:nvPr/>
        </p:nvSpPr>
        <p:spPr>
          <a:xfrm>
            <a:off x="13335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</a:t>
            </a:r>
          </a:p>
        </p:txBody>
      </p:sp>
      <p:cxnSp>
        <p:nvCxnSpPr>
          <p:cNvPr id="1801" name="Straight Connector 1800"/>
          <p:cNvCxnSpPr/>
          <p:nvPr/>
        </p:nvCxnSpPr>
        <p:spPr>
          <a:xfrm>
            <a:off x="12725400" y="3733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Straight Connector 1801"/>
          <p:cNvCxnSpPr/>
          <p:nvPr/>
        </p:nvCxnSpPr>
        <p:spPr>
          <a:xfrm flipV="1">
            <a:off x="12725400" y="3733800"/>
            <a:ext cx="0" cy="449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Straight Connector 1802"/>
          <p:cNvCxnSpPr/>
          <p:nvPr/>
        </p:nvCxnSpPr>
        <p:spPr>
          <a:xfrm flipH="1">
            <a:off x="12725400" y="82296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4" name="Rectangle 1803"/>
          <p:cNvSpPr/>
          <p:nvPr/>
        </p:nvSpPr>
        <p:spPr>
          <a:xfrm>
            <a:off x="133350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5" name="Rectangle 1804"/>
          <p:cNvSpPr/>
          <p:nvPr/>
        </p:nvSpPr>
        <p:spPr>
          <a:xfrm>
            <a:off x="76962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#(.BW(BW))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06" name="Straight Connector 1805"/>
          <p:cNvCxnSpPr/>
          <p:nvPr/>
        </p:nvCxnSpPr>
        <p:spPr>
          <a:xfrm>
            <a:off x="13182600" y="3505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7" name="Rectangle 1806"/>
          <p:cNvSpPr/>
          <p:nvPr/>
        </p:nvSpPr>
        <p:spPr>
          <a:xfrm>
            <a:off x="10591800" y="1059180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808" name="Straight Connector 1807"/>
          <p:cNvCxnSpPr/>
          <p:nvPr/>
        </p:nvCxnSpPr>
        <p:spPr>
          <a:xfrm flipV="1">
            <a:off x="106680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Straight Connector 1808"/>
          <p:cNvCxnSpPr/>
          <p:nvPr/>
        </p:nvCxnSpPr>
        <p:spPr>
          <a:xfrm flipH="1" flipV="1">
            <a:off x="107442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" name="Rectangle 1809"/>
          <p:cNvSpPr/>
          <p:nvPr/>
        </p:nvSpPr>
        <p:spPr>
          <a:xfrm>
            <a:off x="10668000" y="1059180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811" name="Rectangle 1810"/>
          <p:cNvSpPr/>
          <p:nvPr/>
        </p:nvSpPr>
        <p:spPr>
          <a:xfrm>
            <a:off x="12877800" y="1059180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812" name="Straight Connector 1811"/>
          <p:cNvCxnSpPr/>
          <p:nvPr/>
        </p:nvCxnSpPr>
        <p:spPr>
          <a:xfrm flipV="1">
            <a:off x="129540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3" name="Straight Connector 1812"/>
          <p:cNvCxnSpPr/>
          <p:nvPr/>
        </p:nvCxnSpPr>
        <p:spPr>
          <a:xfrm flipH="1" flipV="1">
            <a:off x="13030201" y="10820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4" name="Rectangle 1813"/>
          <p:cNvSpPr/>
          <p:nvPr/>
        </p:nvSpPr>
        <p:spPr>
          <a:xfrm>
            <a:off x="12954000" y="1059180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819" name="Straight Connector 1818"/>
          <p:cNvCxnSpPr/>
          <p:nvPr/>
        </p:nvCxnSpPr>
        <p:spPr>
          <a:xfrm>
            <a:off x="10896600" y="10668008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0" name="Straight Connector 1819"/>
          <p:cNvCxnSpPr/>
          <p:nvPr/>
        </p:nvCxnSpPr>
        <p:spPr>
          <a:xfrm flipV="1">
            <a:off x="11049000" y="10591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1" name="Rectangle 1820"/>
          <p:cNvSpPr/>
          <p:nvPr/>
        </p:nvSpPr>
        <p:spPr>
          <a:xfrm>
            <a:off x="11049000" y="105156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822" name="Moon 1821"/>
          <p:cNvSpPr/>
          <p:nvPr/>
        </p:nvSpPr>
        <p:spPr>
          <a:xfrm rot="10800000">
            <a:off x="14401800" y="109728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23" name="Arc 1822"/>
          <p:cNvSpPr/>
          <p:nvPr/>
        </p:nvSpPr>
        <p:spPr>
          <a:xfrm>
            <a:off x="14249400" y="109728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24" name="Straight Connector 1823"/>
          <p:cNvCxnSpPr/>
          <p:nvPr/>
        </p:nvCxnSpPr>
        <p:spPr>
          <a:xfrm>
            <a:off x="13182600" y="1066800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Straight Connector 1824"/>
          <p:cNvCxnSpPr/>
          <p:nvPr/>
        </p:nvCxnSpPr>
        <p:spPr>
          <a:xfrm>
            <a:off x="13792200" y="10668008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Straight Connector 1829"/>
          <p:cNvCxnSpPr/>
          <p:nvPr/>
        </p:nvCxnSpPr>
        <p:spPr>
          <a:xfrm>
            <a:off x="13792200" y="10820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Straight Connector 1830"/>
          <p:cNvCxnSpPr/>
          <p:nvPr/>
        </p:nvCxnSpPr>
        <p:spPr>
          <a:xfrm>
            <a:off x="13868400" y="10896608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1" name="Moon 1850"/>
          <p:cNvSpPr/>
          <p:nvPr/>
        </p:nvSpPr>
        <p:spPr>
          <a:xfrm rot="10800000">
            <a:off x="4876800" y="112776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52" name="Arc 1851"/>
          <p:cNvSpPr/>
          <p:nvPr/>
        </p:nvSpPr>
        <p:spPr>
          <a:xfrm>
            <a:off x="4724400" y="112776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3" name="Moon 1852"/>
          <p:cNvSpPr/>
          <p:nvPr/>
        </p:nvSpPr>
        <p:spPr>
          <a:xfrm rot="10800000">
            <a:off x="4876800" y="118872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54" name="Arc 1853"/>
          <p:cNvSpPr/>
          <p:nvPr/>
        </p:nvSpPr>
        <p:spPr>
          <a:xfrm>
            <a:off x="4724400" y="118872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5" name="Moon 1854"/>
          <p:cNvSpPr/>
          <p:nvPr/>
        </p:nvSpPr>
        <p:spPr>
          <a:xfrm rot="10800000">
            <a:off x="4876800" y="121920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56" name="Arc 1855"/>
          <p:cNvSpPr/>
          <p:nvPr/>
        </p:nvSpPr>
        <p:spPr>
          <a:xfrm>
            <a:off x="4724400" y="121920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8" name="Moon 1857"/>
          <p:cNvSpPr/>
          <p:nvPr/>
        </p:nvSpPr>
        <p:spPr>
          <a:xfrm rot="10800000">
            <a:off x="4876800" y="11582408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59" name="Arc 1858"/>
          <p:cNvSpPr/>
          <p:nvPr/>
        </p:nvSpPr>
        <p:spPr>
          <a:xfrm>
            <a:off x="4724400" y="11582408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60" name="Straight Connector 1859"/>
          <p:cNvCxnSpPr/>
          <p:nvPr/>
        </p:nvCxnSpPr>
        <p:spPr>
          <a:xfrm>
            <a:off x="3581400" y="10896608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/>
          <p:cNvCxnSpPr/>
          <p:nvPr/>
        </p:nvCxnSpPr>
        <p:spPr>
          <a:xfrm>
            <a:off x="3505200" y="111252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/>
          <p:cNvCxnSpPr/>
          <p:nvPr/>
        </p:nvCxnSpPr>
        <p:spPr>
          <a:xfrm>
            <a:off x="3581400" y="11201408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Straight Connector 1862"/>
          <p:cNvCxnSpPr/>
          <p:nvPr/>
        </p:nvCxnSpPr>
        <p:spPr>
          <a:xfrm>
            <a:off x="3505200" y="114300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Straight Connector 1863"/>
          <p:cNvCxnSpPr/>
          <p:nvPr/>
        </p:nvCxnSpPr>
        <p:spPr>
          <a:xfrm>
            <a:off x="3581400" y="11506208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>
            <a:off x="3505200" y="117348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>
            <a:off x="3581400" y="11811008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Straight Connector 1866"/>
          <p:cNvCxnSpPr/>
          <p:nvPr/>
        </p:nvCxnSpPr>
        <p:spPr>
          <a:xfrm>
            <a:off x="3505200" y="120396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3581400" y="12115808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Straight Connector 1868"/>
          <p:cNvCxnSpPr/>
          <p:nvPr/>
        </p:nvCxnSpPr>
        <p:spPr>
          <a:xfrm>
            <a:off x="3505200" y="12344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/>
          <p:cNvCxnSpPr/>
          <p:nvPr/>
        </p:nvCxnSpPr>
        <p:spPr>
          <a:xfrm>
            <a:off x="3581400" y="12420608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Straight Connector 1870"/>
          <p:cNvCxnSpPr/>
          <p:nvPr/>
        </p:nvCxnSpPr>
        <p:spPr>
          <a:xfrm>
            <a:off x="4572000" y="108966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/>
          <p:cNvCxnSpPr/>
          <p:nvPr/>
        </p:nvCxnSpPr>
        <p:spPr>
          <a:xfrm>
            <a:off x="4572000" y="11049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Straight Connector 1872"/>
          <p:cNvCxnSpPr/>
          <p:nvPr/>
        </p:nvCxnSpPr>
        <p:spPr>
          <a:xfrm>
            <a:off x="4572000" y="112014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Straight Connector 1873"/>
          <p:cNvCxnSpPr/>
          <p:nvPr/>
        </p:nvCxnSpPr>
        <p:spPr>
          <a:xfrm>
            <a:off x="4572000" y="113538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Straight Connector 1874"/>
          <p:cNvCxnSpPr/>
          <p:nvPr/>
        </p:nvCxnSpPr>
        <p:spPr>
          <a:xfrm>
            <a:off x="4572000" y="115062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6" name="Straight Connector 1875"/>
          <p:cNvCxnSpPr/>
          <p:nvPr/>
        </p:nvCxnSpPr>
        <p:spPr>
          <a:xfrm>
            <a:off x="4572000" y="116586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7" name="Straight Connector 1876"/>
          <p:cNvCxnSpPr/>
          <p:nvPr/>
        </p:nvCxnSpPr>
        <p:spPr>
          <a:xfrm>
            <a:off x="4572000" y="118110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8" name="Straight Connector 1877"/>
          <p:cNvCxnSpPr/>
          <p:nvPr/>
        </p:nvCxnSpPr>
        <p:spPr>
          <a:xfrm>
            <a:off x="4572000" y="11963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" name="Straight Connector 1878"/>
          <p:cNvCxnSpPr/>
          <p:nvPr/>
        </p:nvCxnSpPr>
        <p:spPr>
          <a:xfrm>
            <a:off x="4572000" y="121158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0" name="Straight Connector 1879"/>
          <p:cNvCxnSpPr/>
          <p:nvPr/>
        </p:nvCxnSpPr>
        <p:spPr>
          <a:xfrm>
            <a:off x="4572000" y="122682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1" name="Straight Connector 1880"/>
          <p:cNvCxnSpPr/>
          <p:nvPr/>
        </p:nvCxnSpPr>
        <p:spPr>
          <a:xfrm flipV="1">
            <a:off x="5486400" y="10820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2" name="Straight Connector 1881"/>
          <p:cNvCxnSpPr/>
          <p:nvPr/>
        </p:nvCxnSpPr>
        <p:spPr>
          <a:xfrm flipV="1">
            <a:off x="5486400" y="110490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3" name="Straight Connector 1882"/>
          <p:cNvCxnSpPr/>
          <p:nvPr/>
        </p:nvCxnSpPr>
        <p:spPr>
          <a:xfrm>
            <a:off x="5181600" y="11430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4" name="Straight Connector 1883"/>
          <p:cNvCxnSpPr/>
          <p:nvPr/>
        </p:nvCxnSpPr>
        <p:spPr>
          <a:xfrm flipV="1">
            <a:off x="5486400" y="113538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" name="Straight Connector 1884"/>
          <p:cNvCxnSpPr/>
          <p:nvPr/>
        </p:nvCxnSpPr>
        <p:spPr>
          <a:xfrm>
            <a:off x="5181600" y="117348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6" name="Straight Connector 1885"/>
          <p:cNvCxnSpPr/>
          <p:nvPr/>
        </p:nvCxnSpPr>
        <p:spPr>
          <a:xfrm flipV="1">
            <a:off x="5486400" y="116586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Straight Connector 1886"/>
          <p:cNvCxnSpPr/>
          <p:nvPr/>
        </p:nvCxnSpPr>
        <p:spPr>
          <a:xfrm>
            <a:off x="5181600" y="120396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Straight Connector 1887"/>
          <p:cNvCxnSpPr/>
          <p:nvPr/>
        </p:nvCxnSpPr>
        <p:spPr>
          <a:xfrm flipV="1">
            <a:off x="5486400" y="11963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Straight Connector 1888"/>
          <p:cNvCxnSpPr/>
          <p:nvPr/>
        </p:nvCxnSpPr>
        <p:spPr>
          <a:xfrm>
            <a:off x="5181600" y="12344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Straight Connector 1889"/>
          <p:cNvCxnSpPr/>
          <p:nvPr/>
        </p:nvCxnSpPr>
        <p:spPr>
          <a:xfrm flipV="1">
            <a:off x="5486400" y="122682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Straight Connector 1890"/>
          <p:cNvCxnSpPr/>
          <p:nvPr/>
        </p:nvCxnSpPr>
        <p:spPr>
          <a:xfrm flipV="1">
            <a:off x="5562600" y="10668008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Straight Connector 1891"/>
          <p:cNvCxnSpPr/>
          <p:nvPr/>
        </p:nvCxnSpPr>
        <p:spPr>
          <a:xfrm>
            <a:off x="5562600" y="10668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3" name="Rectangle 1892"/>
          <p:cNvSpPr/>
          <p:nvPr/>
        </p:nvSpPr>
        <p:spPr>
          <a:xfrm>
            <a:off x="3048000" y="10820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</a:p>
        </p:txBody>
      </p:sp>
      <p:sp>
        <p:nvSpPr>
          <p:cNvPr id="1894" name="Rectangle 1893"/>
          <p:cNvSpPr/>
          <p:nvPr/>
        </p:nvSpPr>
        <p:spPr>
          <a:xfrm>
            <a:off x="3048000" y="11125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</p:txBody>
      </p:sp>
      <p:sp>
        <p:nvSpPr>
          <p:cNvPr id="1895" name="Rectangle 1894"/>
          <p:cNvSpPr/>
          <p:nvPr/>
        </p:nvSpPr>
        <p:spPr>
          <a:xfrm>
            <a:off x="3048000" y="1143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1896" name="Rectangle 1895"/>
          <p:cNvSpPr/>
          <p:nvPr/>
        </p:nvSpPr>
        <p:spPr>
          <a:xfrm>
            <a:off x="3048000" y="11734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897" name="Rectangle 1896"/>
          <p:cNvSpPr/>
          <p:nvPr/>
        </p:nvSpPr>
        <p:spPr>
          <a:xfrm>
            <a:off x="3048000" y="12039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98" name="Rectangle 1897"/>
          <p:cNvSpPr/>
          <p:nvPr/>
        </p:nvSpPr>
        <p:spPr>
          <a:xfrm>
            <a:off x="3048000" y="1234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1899" name="Moon 1898"/>
          <p:cNvSpPr/>
          <p:nvPr/>
        </p:nvSpPr>
        <p:spPr>
          <a:xfrm rot="10800000">
            <a:off x="15011400" y="11201407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900" name="Arc 1899"/>
          <p:cNvSpPr/>
          <p:nvPr/>
        </p:nvSpPr>
        <p:spPr>
          <a:xfrm>
            <a:off x="14859000" y="11201407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02" name="Straight Connector 1901"/>
          <p:cNvCxnSpPr/>
          <p:nvPr/>
        </p:nvCxnSpPr>
        <p:spPr>
          <a:xfrm>
            <a:off x="13792200" y="111252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Straight Connector 1902"/>
          <p:cNvCxnSpPr/>
          <p:nvPr/>
        </p:nvCxnSpPr>
        <p:spPr>
          <a:xfrm>
            <a:off x="13868400" y="11201408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Straight Connector 1903"/>
          <p:cNvCxnSpPr/>
          <p:nvPr/>
        </p:nvCxnSpPr>
        <p:spPr>
          <a:xfrm>
            <a:off x="14249400" y="108966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Straight Connector 1904"/>
          <p:cNvCxnSpPr/>
          <p:nvPr/>
        </p:nvCxnSpPr>
        <p:spPr>
          <a:xfrm>
            <a:off x="14249400" y="1104900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Straight Connector 1905"/>
          <p:cNvCxnSpPr/>
          <p:nvPr/>
        </p:nvCxnSpPr>
        <p:spPr>
          <a:xfrm>
            <a:off x="14859000" y="111252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Straight Connector 1906"/>
          <p:cNvCxnSpPr/>
          <p:nvPr/>
        </p:nvCxnSpPr>
        <p:spPr>
          <a:xfrm>
            <a:off x="14859000" y="1127760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Straight Connector 1907"/>
          <p:cNvCxnSpPr/>
          <p:nvPr/>
        </p:nvCxnSpPr>
        <p:spPr>
          <a:xfrm>
            <a:off x="14706600" y="11125208"/>
            <a:ext cx="2667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Straight Connector 1909"/>
          <p:cNvCxnSpPr/>
          <p:nvPr/>
        </p:nvCxnSpPr>
        <p:spPr>
          <a:xfrm>
            <a:off x="13792200" y="113538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Straight Connector 1910"/>
          <p:cNvCxnSpPr/>
          <p:nvPr/>
        </p:nvCxnSpPr>
        <p:spPr>
          <a:xfrm>
            <a:off x="13868400" y="1143000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Straight Connector 1911"/>
          <p:cNvCxnSpPr/>
          <p:nvPr/>
        </p:nvCxnSpPr>
        <p:spPr>
          <a:xfrm>
            <a:off x="15316200" y="11353808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3" name="Moon 1912"/>
          <p:cNvSpPr/>
          <p:nvPr/>
        </p:nvSpPr>
        <p:spPr>
          <a:xfrm rot="10800000">
            <a:off x="15621000" y="11430007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914" name="Arc 1913"/>
          <p:cNvSpPr/>
          <p:nvPr/>
        </p:nvSpPr>
        <p:spPr>
          <a:xfrm>
            <a:off x="15468600" y="11430007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15" name="Straight Connector 1914"/>
          <p:cNvCxnSpPr/>
          <p:nvPr/>
        </p:nvCxnSpPr>
        <p:spPr>
          <a:xfrm>
            <a:off x="15468600" y="113538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Straight Connector 1915"/>
          <p:cNvCxnSpPr/>
          <p:nvPr/>
        </p:nvCxnSpPr>
        <p:spPr>
          <a:xfrm>
            <a:off x="15468600" y="1150620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Straight Connector 1916"/>
          <p:cNvCxnSpPr/>
          <p:nvPr/>
        </p:nvCxnSpPr>
        <p:spPr>
          <a:xfrm>
            <a:off x="15925800" y="11582408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8" name="Straight Connector 1917"/>
          <p:cNvCxnSpPr/>
          <p:nvPr/>
        </p:nvCxnSpPr>
        <p:spPr>
          <a:xfrm>
            <a:off x="13792200" y="11582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9" name="Straight Connector 1918"/>
          <p:cNvCxnSpPr/>
          <p:nvPr/>
        </p:nvCxnSpPr>
        <p:spPr>
          <a:xfrm>
            <a:off x="13868400" y="11658608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0" name="Moon 1919"/>
          <p:cNvSpPr/>
          <p:nvPr/>
        </p:nvSpPr>
        <p:spPr>
          <a:xfrm rot="10800000">
            <a:off x="16230600" y="11658607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921" name="Arc 1920"/>
          <p:cNvSpPr/>
          <p:nvPr/>
        </p:nvSpPr>
        <p:spPr>
          <a:xfrm>
            <a:off x="16078200" y="11658607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22" name="Straight Connector 1921"/>
          <p:cNvCxnSpPr/>
          <p:nvPr/>
        </p:nvCxnSpPr>
        <p:spPr>
          <a:xfrm>
            <a:off x="16078200" y="115824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Straight Connector 1922"/>
          <p:cNvCxnSpPr/>
          <p:nvPr/>
        </p:nvCxnSpPr>
        <p:spPr>
          <a:xfrm>
            <a:off x="16078200" y="1173480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Straight Connector 1923"/>
          <p:cNvCxnSpPr/>
          <p:nvPr/>
        </p:nvCxnSpPr>
        <p:spPr>
          <a:xfrm>
            <a:off x="16535400" y="11811008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Straight Connector 1924"/>
          <p:cNvCxnSpPr/>
          <p:nvPr/>
        </p:nvCxnSpPr>
        <p:spPr>
          <a:xfrm>
            <a:off x="13792200" y="118110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Straight Connector 1925"/>
          <p:cNvCxnSpPr/>
          <p:nvPr/>
        </p:nvCxnSpPr>
        <p:spPr>
          <a:xfrm>
            <a:off x="13868400" y="11887208"/>
            <a:ext cx="2362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Moon 1926"/>
          <p:cNvSpPr/>
          <p:nvPr/>
        </p:nvSpPr>
        <p:spPr>
          <a:xfrm rot="10800000">
            <a:off x="16840200" y="11887207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928" name="Arc 1927"/>
          <p:cNvSpPr/>
          <p:nvPr/>
        </p:nvSpPr>
        <p:spPr>
          <a:xfrm>
            <a:off x="16687800" y="11887207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29" name="Straight Connector 1928"/>
          <p:cNvCxnSpPr/>
          <p:nvPr/>
        </p:nvCxnSpPr>
        <p:spPr>
          <a:xfrm>
            <a:off x="16687800" y="118110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Straight Connector 1929"/>
          <p:cNvCxnSpPr/>
          <p:nvPr/>
        </p:nvCxnSpPr>
        <p:spPr>
          <a:xfrm>
            <a:off x="16687800" y="11963408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Straight Connector 1930"/>
          <p:cNvCxnSpPr/>
          <p:nvPr/>
        </p:nvCxnSpPr>
        <p:spPr>
          <a:xfrm>
            <a:off x="17145000" y="12039608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Straight Connector 1931"/>
          <p:cNvCxnSpPr/>
          <p:nvPr/>
        </p:nvCxnSpPr>
        <p:spPr>
          <a:xfrm>
            <a:off x="13792200" y="120396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Straight Connector 1932"/>
          <p:cNvCxnSpPr/>
          <p:nvPr/>
        </p:nvCxnSpPr>
        <p:spPr>
          <a:xfrm>
            <a:off x="13868400" y="12115808"/>
            <a:ext cx="2971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4" name="Rounded Rectangle 1933"/>
          <p:cNvSpPr/>
          <p:nvPr/>
        </p:nvSpPr>
        <p:spPr>
          <a:xfrm>
            <a:off x="13487400" y="10515608"/>
            <a:ext cx="4114800" cy="1752600"/>
          </a:xfrm>
          <a:prstGeom prst="roundRect">
            <a:avLst>
              <a:gd name="adj" fmla="val 11638"/>
            </a:avLst>
          </a:prstGeom>
          <a:noFill/>
          <a:ln w="12700">
            <a:solidFill>
              <a:srgbClr val="00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5" name="Rounded Rectangle 1934"/>
          <p:cNvSpPr/>
          <p:nvPr/>
        </p:nvSpPr>
        <p:spPr>
          <a:xfrm>
            <a:off x="15316200" y="10058400"/>
            <a:ext cx="838200" cy="304800"/>
          </a:xfrm>
          <a:prstGeom prst="roundRect">
            <a:avLst>
              <a:gd name="adj" fmla="val 11638"/>
            </a:avLst>
          </a:prstGeom>
          <a:solidFill>
            <a:schemeClr val="bg1"/>
          </a:solidFill>
          <a:ln w="12700">
            <a:solidFill>
              <a:srgbClr val="00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0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 code decode</a:t>
            </a:r>
          </a:p>
        </p:txBody>
      </p:sp>
      <p:cxnSp>
        <p:nvCxnSpPr>
          <p:cNvPr id="1937" name="Straight Connector 1936"/>
          <p:cNvCxnSpPr/>
          <p:nvPr/>
        </p:nvCxnSpPr>
        <p:spPr>
          <a:xfrm flipV="1">
            <a:off x="17373600" y="11963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Straight Connector 1937"/>
          <p:cNvCxnSpPr/>
          <p:nvPr/>
        </p:nvCxnSpPr>
        <p:spPr>
          <a:xfrm flipV="1">
            <a:off x="17373600" y="117348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Straight Connector 1938"/>
          <p:cNvCxnSpPr/>
          <p:nvPr/>
        </p:nvCxnSpPr>
        <p:spPr>
          <a:xfrm flipV="1">
            <a:off x="17373600" y="115062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Straight Connector 1939"/>
          <p:cNvCxnSpPr/>
          <p:nvPr/>
        </p:nvCxnSpPr>
        <p:spPr>
          <a:xfrm flipV="1">
            <a:off x="17373600" y="112776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Straight Connector 1940"/>
          <p:cNvCxnSpPr/>
          <p:nvPr/>
        </p:nvCxnSpPr>
        <p:spPr>
          <a:xfrm flipV="1">
            <a:off x="17373600" y="110490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Straight Connector 1941"/>
          <p:cNvCxnSpPr/>
          <p:nvPr/>
        </p:nvCxnSpPr>
        <p:spPr>
          <a:xfrm flipV="1">
            <a:off x="17373600" y="108204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Straight Connector 1942"/>
          <p:cNvCxnSpPr/>
          <p:nvPr/>
        </p:nvCxnSpPr>
        <p:spPr>
          <a:xfrm flipV="1">
            <a:off x="17449800" y="10668008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Straight Connector 1943"/>
          <p:cNvCxnSpPr>
            <a:endCxn id="1967" idx="1"/>
          </p:cNvCxnSpPr>
          <p:nvPr/>
        </p:nvCxnSpPr>
        <p:spPr>
          <a:xfrm>
            <a:off x="17449800" y="10668008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" name="Rectangle 1944"/>
          <p:cNvSpPr/>
          <p:nvPr/>
        </p:nvSpPr>
        <p:spPr>
          <a:xfrm>
            <a:off x="17678400" y="57912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946" name="Straight Connector 1945"/>
          <p:cNvCxnSpPr/>
          <p:nvPr/>
        </p:nvCxnSpPr>
        <p:spPr>
          <a:xfrm flipV="1">
            <a:off x="17754601" y="601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Straight Connector 1946"/>
          <p:cNvCxnSpPr/>
          <p:nvPr/>
        </p:nvCxnSpPr>
        <p:spPr>
          <a:xfrm flipH="1" flipV="1">
            <a:off x="17830801" y="6019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" name="Rectangle 1947"/>
          <p:cNvSpPr/>
          <p:nvPr/>
        </p:nvSpPr>
        <p:spPr>
          <a:xfrm>
            <a:off x="17754600" y="57911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949" name="Straight Connector 1948"/>
          <p:cNvCxnSpPr/>
          <p:nvPr/>
        </p:nvCxnSpPr>
        <p:spPr>
          <a:xfrm flipV="1">
            <a:off x="173736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" name="Rectangle 1949"/>
          <p:cNvSpPr/>
          <p:nvPr/>
        </p:nvSpPr>
        <p:spPr>
          <a:xfrm>
            <a:off x="173736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51" name="Rectangle 1950"/>
          <p:cNvSpPr/>
          <p:nvPr/>
        </p:nvSpPr>
        <p:spPr>
          <a:xfrm>
            <a:off x="21564600" y="5638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952" name="Straight Connector 1951"/>
          <p:cNvCxnSpPr>
            <a:endCxn id="1951" idx="0"/>
          </p:cNvCxnSpPr>
          <p:nvPr/>
        </p:nvCxnSpPr>
        <p:spPr>
          <a:xfrm>
            <a:off x="21640800" y="548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" name="Rectangle 1952"/>
          <p:cNvSpPr/>
          <p:nvPr/>
        </p:nvSpPr>
        <p:spPr>
          <a:xfrm>
            <a:off x="213360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6’d1</a:t>
            </a:r>
          </a:p>
        </p:txBody>
      </p:sp>
      <p:sp>
        <p:nvSpPr>
          <p:cNvPr id="1954" name="Trapezoid 1953"/>
          <p:cNvSpPr/>
          <p:nvPr/>
        </p:nvSpPr>
        <p:spPr>
          <a:xfrm rot="16200000">
            <a:off x="21031200" y="5791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955" name="Rectangle 1954"/>
          <p:cNvSpPr/>
          <p:nvPr/>
        </p:nvSpPr>
        <p:spPr>
          <a:xfrm>
            <a:off x="211836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56" name="Rectangle 1955"/>
          <p:cNvSpPr/>
          <p:nvPr/>
        </p:nvSpPr>
        <p:spPr>
          <a:xfrm>
            <a:off x="21183600" y="571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957" name="Straight Connector 1956"/>
          <p:cNvCxnSpPr/>
          <p:nvPr/>
        </p:nvCxnSpPr>
        <p:spPr>
          <a:xfrm flipH="1">
            <a:off x="21336000" y="5715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8" name="Straight Connector 1957"/>
          <p:cNvCxnSpPr/>
          <p:nvPr/>
        </p:nvCxnSpPr>
        <p:spPr>
          <a:xfrm flipH="1">
            <a:off x="21336000" y="6019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Straight Connector 1959"/>
          <p:cNvCxnSpPr>
            <a:endCxn id="1951" idx="3"/>
          </p:cNvCxnSpPr>
          <p:nvPr/>
        </p:nvCxnSpPr>
        <p:spPr>
          <a:xfrm flipH="1">
            <a:off x="21717000" y="5715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1" name="Straight Connector 1960"/>
          <p:cNvCxnSpPr/>
          <p:nvPr/>
        </p:nvCxnSpPr>
        <p:spPr>
          <a:xfrm>
            <a:off x="21945605" y="5257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3" name="Straight Connector 1962"/>
          <p:cNvCxnSpPr>
            <a:stCxn id="1954" idx="0"/>
          </p:cNvCxnSpPr>
          <p:nvPr/>
        </p:nvCxnSpPr>
        <p:spPr>
          <a:xfrm flipH="1">
            <a:off x="17983200" y="58674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Straight Connector 1963"/>
          <p:cNvCxnSpPr/>
          <p:nvPr/>
        </p:nvCxnSpPr>
        <p:spPr>
          <a:xfrm flipH="1">
            <a:off x="13792200" y="5867400"/>
            <a:ext cx="388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" name="Straight Connector 1964"/>
          <p:cNvCxnSpPr/>
          <p:nvPr/>
        </p:nvCxnSpPr>
        <p:spPr>
          <a:xfrm flipV="1">
            <a:off x="17145000" y="5257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7" name="Rectangle 1966"/>
          <p:cNvSpPr/>
          <p:nvPr/>
        </p:nvSpPr>
        <p:spPr>
          <a:xfrm>
            <a:off x="19202400" y="1059180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968" name="Rectangle 1967"/>
          <p:cNvSpPr/>
          <p:nvPr/>
        </p:nvSpPr>
        <p:spPr>
          <a:xfrm>
            <a:off x="19050000" y="1066800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1970" name="Straight Connector 1969"/>
          <p:cNvCxnSpPr/>
          <p:nvPr/>
        </p:nvCxnSpPr>
        <p:spPr>
          <a:xfrm flipV="1">
            <a:off x="13258800" y="10591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1" name="Rectangle 1970"/>
          <p:cNvSpPr/>
          <p:nvPr/>
        </p:nvSpPr>
        <p:spPr>
          <a:xfrm>
            <a:off x="13258800" y="105156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1973" name="Straight Connector 1972"/>
          <p:cNvCxnSpPr>
            <a:endCxn id="1967" idx="3"/>
          </p:cNvCxnSpPr>
          <p:nvPr/>
        </p:nvCxnSpPr>
        <p:spPr>
          <a:xfrm flipH="1">
            <a:off x="19354800" y="10668008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4" name="Rectangle 1973"/>
          <p:cNvSpPr/>
          <p:nvPr/>
        </p:nvSpPr>
        <p:spPr>
          <a:xfrm rot="10800000">
            <a:off x="19050000" y="9677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1975" name="Straight Connector 1974"/>
          <p:cNvCxnSpPr/>
          <p:nvPr/>
        </p:nvCxnSpPr>
        <p:spPr>
          <a:xfrm>
            <a:off x="19278600" y="1013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Straight Connector 1975"/>
          <p:cNvCxnSpPr/>
          <p:nvPr/>
        </p:nvCxnSpPr>
        <p:spPr>
          <a:xfrm flipV="1">
            <a:off x="19583400" y="9982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Straight Connector 1976"/>
          <p:cNvCxnSpPr/>
          <p:nvPr/>
        </p:nvCxnSpPr>
        <p:spPr>
          <a:xfrm flipV="1">
            <a:off x="19126200" y="9982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8" name="Rectangle 1977"/>
          <p:cNvSpPr/>
          <p:nvPr/>
        </p:nvSpPr>
        <p:spPr>
          <a:xfrm>
            <a:off x="186690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6’d8</a:t>
            </a:r>
          </a:p>
        </p:txBody>
      </p:sp>
      <p:sp>
        <p:nvSpPr>
          <p:cNvPr id="1980" name="Rectangle 1979"/>
          <p:cNvSpPr/>
          <p:nvPr/>
        </p:nvSpPr>
        <p:spPr>
          <a:xfrm>
            <a:off x="197358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</a:p>
        </p:txBody>
      </p:sp>
      <p:sp>
        <p:nvSpPr>
          <p:cNvPr id="1981" name="Flowchart: Delay 1980"/>
          <p:cNvSpPr/>
          <p:nvPr/>
        </p:nvSpPr>
        <p:spPr>
          <a:xfrm rot="10800000">
            <a:off x="18440400" y="8077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986" name="Straight Connector 1985"/>
          <p:cNvCxnSpPr/>
          <p:nvPr/>
        </p:nvCxnSpPr>
        <p:spPr>
          <a:xfrm>
            <a:off x="19202400" y="9525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9" name="Rectangle 1988"/>
          <p:cNvSpPr/>
          <p:nvPr/>
        </p:nvSpPr>
        <p:spPr>
          <a:xfrm>
            <a:off x="17678400" y="81534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990" name="Straight Connector 1989"/>
          <p:cNvCxnSpPr/>
          <p:nvPr/>
        </p:nvCxnSpPr>
        <p:spPr>
          <a:xfrm flipV="1">
            <a:off x="17754601" y="8381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Straight Connector 1990"/>
          <p:cNvCxnSpPr/>
          <p:nvPr/>
        </p:nvCxnSpPr>
        <p:spPr>
          <a:xfrm flipH="1" flipV="1">
            <a:off x="17830801" y="8381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2" name="Rectangle 1991"/>
          <p:cNvSpPr/>
          <p:nvPr/>
        </p:nvSpPr>
        <p:spPr>
          <a:xfrm>
            <a:off x="17754600" y="81533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993" name="Straight Connector 1992"/>
          <p:cNvCxnSpPr/>
          <p:nvPr/>
        </p:nvCxnSpPr>
        <p:spPr>
          <a:xfrm flipV="1">
            <a:off x="173736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4" name="Rectangle 1993"/>
          <p:cNvSpPr/>
          <p:nvPr/>
        </p:nvSpPr>
        <p:spPr>
          <a:xfrm>
            <a:off x="173736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995" name="Straight Connector 1994"/>
          <p:cNvCxnSpPr/>
          <p:nvPr/>
        </p:nvCxnSpPr>
        <p:spPr>
          <a:xfrm flipH="1">
            <a:off x="13792200" y="8229600"/>
            <a:ext cx="388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Connector 1995"/>
          <p:cNvCxnSpPr/>
          <p:nvPr/>
        </p:nvCxnSpPr>
        <p:spPr>
          <a:xfrm flipH="1">
            <a:off x="17983200" y="8229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Straight Connector 1996"/>
          <p:cNvCxnSpPr>
            <a:endCxn id="2072" idx="2"/>
          </p:cNvCxnSpPr>
          <p:nvPr/>
        </p:nvCxnSpPr>
        <p:spPr>
          <a:xfrm>
            <a:off x="19659600" y="83058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Straight Connector 1997"/>
          <p:cNvCxnSpPr/>
          <p:nvPr/>
        </p:nvCxnSpPr>
        <p:spPr>
          <a:xfrm>
            <a:off x="18745200" y="8305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" name="Straight Connector 1998"/>
          <p:cNvCxnSpPr/>
          <p:nvPr/>
        </p:nvCxnSpPr>
        <p:spPr>
          <a:xfrm flipH="1">
            <a:off x="13182600" y="9525000"/>
            <a:ext cx="449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0" name="Rectangle 1999"/>
          <p:cNvSpPr/>
          <p:nvPr/>
        </p:nvSpPr>
        <p:spPr>
          <a:xfrm>
            <a:off x="12877800" y="94488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001" name="Straight Connector 2000"/>
          <p:cNvCxnSpPr/>
          <p:nvPr/>
        </p:nvCxnSpPr>
        <p:spPr>
          <a:xfrm flipV="1">
            <a:off x="12954001" y="9677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2" name="Straight Connector 2001"/>
          <p:cNvCxnSpPr/>
          <p:nvPr/>
        </p:nvCxnSpPr>
        <p:spPr>
          <a:xfrm flipH="1" flipV="1">
            <a:off x="13030201" y="9677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3" name="Rectangle 2002"/>
          <p:cNvSpPr/>
          <p:nvPr/>
        </p:nvSpPr>
        <p:spPr>
          <a:xfrm>
            <a:off x="12954000" y="94487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004" name="Straight Connector 2003"/>
          <p:cNvCxnSpPr/>
          <p:nvPr/>
        </p:nvCxnSpPr>
        <p:spPr>
          <a:xfrm flipH="1">
            <a:off x="10896600" y="95250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5" name="Rectangle 2004"/>
          <p:cNvSpPr/>
          <p:nvPr/>
        </p:nvSpPr>
        <p:spPr>
          <a:xfrm>
            <a:off x="10591800" y="94488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006" name="Straight Connector 2005"/>
          <p:cNvCxnSpPr/>
          <p:nvPr/>
        </p:nvCxnSpPr>
        <p:spPr>
          <a:xfrm flipV="1">
            <a:off x="10668001" y="9677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Straight Connector 2006"/>
          <p:cNvCxnSpPr/>
          <p:nvPr/>
        </p:nvCxnSpPr>
        <p:spPr>
          <a:xfrm flipH="1" flipV="1">
            <a:off x="10744201" y="9677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8" name="Rectangle 2007"/>
          <p:cNvSpPr/>
          <p:nvPr/>
        </p:nvSpPr>
        <p:spPr>
          <a:xfrm>
            <a:off x="10668000" y="94487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009" name="Straight Connector 2008"/>
          <p:cNvCxnSpPr/>
          <p:nvPr/>
        </p:nvCxnSpPr>
        <p:spPr>
          <a:xfrm flipV="1">
            <a:off x="12649200" y="944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Rectangle 2009"/>
          <p:cNvSpPr/>
          <p:nvPr/>
        </p:nvSpPr>
        <p:spPr>
          <a:xfrm>
            <a:off x="12649200" y="9372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11" name="Pentagon 2010"/>
          <p:cNvSpPr/>
          <p:nvPr/>
        </p:nvSpPr>
        <p:spPr>
          <a:xfrm rot="10800000">
            <a:off x="609600" y="9448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12" name="Straight Connector 2011"/>
          <p:cNvCxnSpPr/>
          <p:nvPr/>
        </p:nvCxnSpPr>
        <p:spPr>
          <a:xfrm flipV="1">
            <a:off x="914399" y="944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3" name="Rectangle 2012"/>
          <p:cNvSpPr/>
          <p:nvPr/>
        </p:nvSpPr>
        <p:spPr>
          <a:xfrm>
            <a:off x="914399" y="9372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14" name="Rectangle 2013"/>
          <p:cNvSpPr/>
          <p:nvPr/>
        </p:nvSpPr>
        <p:spPr>
          <a:xfrm>
            <a:off x="1143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15" name="Straight Connector 2014"/>
          <p:cNvCxnSpPr/>
          <p:nvPr/>
        </p:nvCxnSpPr>
        <p:spPr>
          <a:xfrm flipH="1">
            <a:off x="838200" y="9525000"/>
            <a:ext cx="975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6" name="Pentagon 2015"/>
          <p:cNvSpPr/>
          <p:nvPr/>
        </p:nvSpPr>
        <p:spPr>
          <a:xfrm>
            <a:off x="22860000" y="716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17" name="Straight Connector 2016"/>
          <p:cNvCxnSpPr>
            <a:stCxn id="2016" idx="1"/>
          </p:cNvCxnSpPr>
          <p:nvPr/>
        </p:nvCxnSpPr>
        <p:spPr>
          <a:xfrm flipH="1">
            <a:off x="17983200" y="72390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Straight Connector 2017"/>
          <p:cNvCxnSpPr/>
          <p:nvPr/>
        </p:nvCxnSpPr>
        <p:spPr>
          <a:xfrm flipV="1">
            <a:off x="17145000" y="6629400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9" name="Pentagon 2018"/>
          <p:cNvSpPr/>
          <p:nvPr/>
        </p:nvSpPr>
        <p:spPr>
          <a:xfrm rot="10800000">
            <a:off x="22860000" y="8077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20" name="Straight Connector 2019"/>
          <p:cNvCxnSpPr>
            <a:endCxn id="2019" idx="3"/>
          </p:cNvCxnSpPr>
          <p:nvPr/>
        </p:nvCxnSpPr>
        <p:spPr>
          <a:xfrm>
            <a:off x="18745200" y="8153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" name="Pentagon 2020"/>
          <p:cNvSpPr/>
          <p:nvPr/>
        </p:nvSpPr>
        <p:spPr>
          <a:xfrm>
            <a:off x="22860000" y="342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22" name="Straight Connector 2021"/>
          <p:cNvCxnSpPr>
            <a:stCxn id="2021" idx="1"/>
          </p:cNvCxnSpPr>
          <p:nvPr/>
        </p:nvCxnSpPr>
        <p:spPr>
          <a:xfrm flipH="1">
            <a:off x="13792200" y="3505200"/>
            <a:ext cx="906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Straight Connector 2022"/>
          <p:cNvCxnSpPr/>
          <p:nvPr/>
        </p:nvCxnSpPr>
        <p:spPr>
          <a:xfrm flipV="1">
            <a:off x="22631400" y="342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4" name="Rectangle 2023"/>
          <p:cNvSpPr/>
          <p:nvPr/>
        </p:nvSpPr>
        <p:spPr>
          <a:xfrm>
            <a:off x="22631400" y="335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</a:p>
        </p:txBody>
      </p:sp>
      <p:sp>
        <p:nvSpPr>
          <p:cNvPr id="2025" name="Rectangle 2024"/>
          <p:cNvSpPr/>
          <p:nvPr/>
        </p:nvSpPr>
        <p:spPr>
          <a:xfrm>
            <a:off x="214122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27" name="Rectangle 2026"/>
          <p:cNvSpPr/>
          <p:nvPr/>
        </p:nvSpPr>
        <p:spPr>
          <a:xfrm>
            <a:off x="214122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28" name="Straight Connector 2027"/>
          <p:cNvCxnSpPr/>
          <p:nvPr/>
        </p:nvCxnSpPr>
        <p:spPr>
          <a:xfrm flipV="1">
            <a:off x="226314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Rectangle 2028"/>
          <p:cNvSpPr/>
          <p:nvPr/>
        </p:nvSpPr>
        <p:spPr>
          <a:xfrm>
            <a:off x="226314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30" name="Straight Connector 2029"/>
          <p:cNvCxnSpPr/>
          <p:nvPr/>
        </p:nvCxnSpPr>
        <p:spPr>
          <a:xfrm flipV="1">
            <a:off x="22631400" y="807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1" name="Rectangle 2030"/>
          <p:cNvSpPr/>
          <p:nvPr/>
        </p:nvSpPr>
        <p:spPr>
          <a:xfrm>
            <a:off x="22631400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32" name="Rectangle 2031"/>
          <p:cNvSpPr/>
          <p:nvPr/>
        </p:nvSpPr>
        <p:spPr>
          <a:xfrm>
            <a:off x="21412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33" name="Straight Connector 2032"/>
          <p:cNvCxnSpPr/>
          <p:nvPr/>
        </p:nvCxnSpPr>
        <p:spPr>
          <a:xfrm>
            <a:off x="6019800" y="3733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Straight Connector 2033"/>
          <p:cNvCxnSpPr/>
          <p:nvPr/>
        </p:nvCxnSpPr>
        <p:spPr>
          <a:xfrm flipV="1">
            <a:off x="6019800" y="4038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Straight Connector 2034"/>
          <p:cNvCxnSpPr/>
          <p:nvPr/>
        </p:nvCxnSpPr>
        <p:spPr>
          <a:xfrm>
            <a:off x="6019800" y="6400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Straight Connector 2035"/>
          <p:cNvCxnSpPr/>
          <p:nvPr/>
        </p:nvCxnSpPr>
        <p:spPr>
          <a:xfrm flipV="1">
            <a:off x="6019800" y="6705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Straight Connector 2036"/>
          <p:cNvCxnSpPr/>
          <p:nvPr/>
        </p:nvCxnSpPr>
        <p:spPr>
          <a:xfrm>
            <a:off x="6019800" y="10896608"/>
            <a:ext cx="0" cy="2209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Straight Connector 2038"/>
          <p:cNvCxnSpPr>
            <a:stCxn id="1630" idx="3"/>
          </p:cNvCxnSpPr>
          <p:nvPr/>
        </p:nvCxnSpPr>
        <p:spPr>
          <a:xfrm>
            <a:off x="838202" y="13106408"/>
            <a:ext cx="51815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0" name="Straight Connector 2039"/>
          <p:cNvCxnSpPr/>
          <p:nvPr/>
        </p:nvCxnSpPr>
        <p:spPr>
          <a:xfrm>
            <a:off x="6019800" y="8458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1" name="Straight Connector 2040"/>
          <p:cNvCxnSpPr/>
          <p:nvPr/>
        </p:nvCxnSpPr>
        <p:spPr>
          <a:xfrm flipV="1">
            <a:off x="6019800" y="9982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Straight Connector 2041"/>
          <p:cNvCxnSpPr/>
          <p:nvPr/>
        </p:nvCxnSpPr>
        <p:spPr>
          <a:xfrm>
            <a:off x="6019800" y="9906000"/>
            <a:ext cx="7010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3" name="Straight Connector 2042"/>
          <p:cNvCxnSpPr>
            <a:endCxn id="2005" idx="2"/>
          </p:cNvCxnSpPr>
          <p:nvPr/>
        </p:nvCxnSpPr>
        <p:spPr>
          <a:xfrm flipV="1">
            <a:off x="10744200" y="9753592"/>
            <a:ext cx="0" cy="152408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Straight Connector 2043"/>
          <p:cNvCxnSpPr>
            <a:endCxn id="2000" idx="2"/>
          </p:cNvCxnSpPr>
          <p:nvPr/>
        </p:nvCxnSpPr>
        <p:spPr>
          <a:xfrm flipV="1">
            <a:off x="13030200" y="9753592"/>
            <a:ext cx="0" cy="1524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5" name="Rectangle 2044"/>
          <p:cNvSpPr/>
          <p:nvPr/>
        </p:nvSpPr>
        <p:spPr>
          <a:xfrm>
            <a:off x="72390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6" name="Rectangle 2045"/>
          <p:cNvSpPr/>
          <p:nvPr/>
        </p:nvSpPr>
        <p:spPr>
          <a:xfrm>
            <a:off x="60198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CLKDIN</a:t>
            </a:r>
          </a:p>
        </p:txBody>
      </p:sp>
      <p:sp>
        <p:nvSpPr>
          <p:cNvPr id="2047" name="Rectangle 2046"/>
          <p:cNvSpPr/>
          <p:nvPr/>
        </p:nvSpPr>
        <p:spPr>
          <a:xfrm>
            <a:off x="6019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76962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49" name="Straight Connector 2048"/>
          <p:cNvCxnSpPr/>
          <p:nvPr/>
        </p:nvCxnSpPr>
        <p:spPr>
          <a:xfrm>
            <a:off x="7696200" y="845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Connector 2049"/>
          <p:cNvCxnSpPr/>
          <p:nvPr/>
        </p:nvCxnSpPr>
        <p:spPr>
          <a:xfrm flipH="1">
            <a:off x="76962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/>
          <p:cNvCxnSpPr/>
          <p:nvPr/>
        </p:nvCxnSpPr>
        <p:spPr>
          <a:xfrm>
            <a:off x="7848600" y="85344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V="1">
            <a:off x="10744200" y="57150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/>
          <p:nvPr/>
        </p:nvCxnSpPr>
        <p:spPr>
          <a:xfrm flipV="1">
            <a:off x="13030200" y="3886200"/>
            <a:ext cx="0" cy="472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 flipH="1">
            <a:off x="137160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/>
          <p:nvPr/>
        </p:nvCxnSpPr>
        <p:spPr>
          <a:xfrm>
            <a:off x="137160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/>
          <p:cNvCxnSpPr/>
          <p:nvPr/>
        </p:nvCxnSpPr>
        <p:spPr>
          <a:xfrm flipH="1">
            <a:off x="13030200" y="8610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/>
          <p:cNvSpPr/>
          <p:nvPr/>
        </p:nvSpPr>
        <p:spPr>
          <a:xfrm>
            <a:off x="13335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" name="Pentagon 2057"/>
          <p:cNvSpPr/>
          <p:nvPr/>
        </p:nvSpPr>
        <p:spPr>
          <a:xfrm rot="10800000">
            <a:off x="22860000" y="124206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59" name="Straight Connector 2058"/>
          <p:cNvCxnSpPr/>
          <p:nvPr/>
        </p:nvCxnSpPr>
        <p:spPr>
          <a:xfrm flipV="1">
            <a:off x="22631400" y="12420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Rectangle 2059"/>
          <p:cNvSpPr/>
          <p:nvPr/>
        </p:nvSpPr>
        <p:spPr>
          <a:xfrm>
            <a:off x="22631400" y="123444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61" name="Rectangle 2060"/>
          <p:cNvSpPr/>
          <p:nvPr/>
        </p:nvSpPr>
        <p:spPr>
          <a:xfrm>
            <a:off x="21412200" y="1234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" name="Straight Connector 2061"/>
          <p:cNvCxnSpPr/>
          <p:nvPr/>
        </p:nvCxnSpPr>
        <p:spPr>
          <a:xfrm flipV="1">
            <a:off x="10744200" y="10896608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/>
          <p:cNvCxnSpPr>
            <a:stCxn id="2058" idx="3"/>
          </p:cNvCxnSpPr>
          <p:nvPr/>
        </p:nvCxnSpPr>
        <p:spPr>
          <a:xfrm flipH="1">
            <a:off x="10744200" y="12496808"/>
            <a:ext cx="1211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 flipV="1">
            <a:off x="13030200" y="10896608"/>
            <a:ext cx="0" cy="1600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/>
          <p:nvPr/>
        </p:nvCxnSpPr>
        <p:spPr>
          <a:xfrm flipV="1">
            <a:off x="17830800" y="97536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17830800" y="6096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/>
          <p:cNvSpPr/>
          <p:nvPr/>
        </p:nvSpPr>
        <p:spPr>
          <a:xfrm>
            <a:off x="178308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70" name="Straight Connector 2069"/>
          <p:cNvCxnSpPr/>
          <p:nvPr/>
        </p:nvCxnSpPr>
        <p:spPr>
          <a:xfrm flipH="1">
            <a:off x="13792200" y="8610600"/>
            <a:ext cx="403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/>
          <p:cNvCxnSpPr>
            <a:stCxn id="1967" idx="0"/>
          </p:cNvCxnSpPr>
          <p:nvPr/>
        </p:nvCxnSpPr>
        <p:spPr>
          <a:xfrm flipV="1">
            <a:off x="19278600" y="9982200"/>
            <a:ext cx="0" cy="6096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 2071"/>
          <p:cNvSpPr/>
          <p:nvPr/>
        </p:nvSpPr>
        <p:spPr>
          <a:xfrm rot="10800000">
            <a:off x="19507200" y="9677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2073" name="Straight Connector 2072"/>
          <p:cNvCxnSpPr/>
          <p:nvPr/>
        </p:nvCxnSpPr>
        <p:spPr>
          <a:xfrm flipV="1">
            <a:off x="19735800" y="9982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 flipH="1">
            <a:off x="17145000" y="52578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Rectangle 2074"/>
          <p:cNvSpPr/>
          <p:nvPr/>
        </p:nvSpPr>
        <p:spPr>
          <a:xfrm>
            <a:off x="17678400" y="944880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076" name="Straight Connector 2075"/>
          <p:cNvCxnSpPr/>
          <p:nvPr/>
        </p:nvCxnSpPr>
        <p:spPr>
          <a:xfrm flipV="1">
            <a:off x="17754601" y="9677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Connector 2076"/>
          <p:cNvCxnSpPr/>
          <p:nvPr/>
        </p:nvCxnSpPr>
        <p:spPr>
          <a:xfrm flipH="1" flipV="1">
            <a:off x="17830801" y="9677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Rectangle 2077"/>
          <p:cNvSpPr/>
          <p:nvPr/>
        </p:nvSpPr>
        <p:spPr>
          <a:xfrm>
            <a:off x="17754600" y="944880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079" name="Straight Connector 2078"/>
          <p:cNvCxnSpPr/>
          <p:nvPr/>
        </p:nvCxnSpPr>
        <p:spPr>
          <a:xfrm flipH="1">
            <a:off x="17983200" y="9525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/>
          <p:cNvCxnSpPr/>
          <p:nvPr/>
        </p:nvCxnSpPr>
        <p:spPr>
          <a:xfrm>
            <a:off x="17830800" y="8458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Rectangle 2081"/>
          <p:cNvSpPr/>
          <p:nvPr/>
        </p:nvSpPr>
        <p:spPr>
          <a:xfrm>
            <a:off x="17830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3" name="Pentagon 372"/>
          <p:cNvSpPr/>
          <p:nvPr/>
        </p:nvSpPr>
        <p:spPr>
          <a:xfrm>
            <a:off x="609600" y="138684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914399" y="13868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914399" y="13792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1142999" y="13792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7" name="Straight Connector 376"/>
          <p:cNvCxnSpPr/>
          <p:nvPr/>
        </p:nvCxnSpPr>
        <p:spPr>
          <a:xfrm>
            <a:off x="838200" y="13944608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4572000" y="1379220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4648201" y="140207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 flipV="1">
            <a:off x="4724401" y="140207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381"/>
          <p:cNvSpPr/>
          <p:nvPr/>
        </p:nvSpPr>
        <p:spPr>
          <a:xfrm>
            <a:off x="4648200" y="1379220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6705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7056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1" name="Straight Connector 390"/>
          <p:cNvCxnSpPr/>
          <p:nvPr/>
        </p:nvCxnSpPr>
        <p:spPr>
          <a:xfrm flipV="1">
            <a:off x="6477000" y="342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6477000" y="335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7056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37338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705600" y="10515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din_cnt_gray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1277600" y="10515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din_cnt_gray_d1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13792200" y="10591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din_cnt_gray_d2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7983200" y="10515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din_cnt_d2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3487400" y="107442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13487400" y="110490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13487400" y="112776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13487400" y="115062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13487400" y="117348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13487400" y="12039608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166116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dipull_p2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1353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dipull_p1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59258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192786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fifo_level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17678400" y="7162800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13" name="Straight Connector 412"/>
          <p:cNvCxnSpPr/>
          <p:nvPr/>
        </p:nvCxnSpPr>
        <p:spPr>
          <a:xfrm flipV="1">
            <a:off x="17754601" y="7391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H="1" flipV="1">
            <a:off x="17830801" y="73913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17754600" y="716279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6" name="Straight Connector 415"/>
          <p:cNvCxnSpPr/>
          <p:nvPr/>
        </p:nvCxnSpPr>
        <p:spPr>
          <a:xfrm>
            <a:off x="17145000" y="72390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21259800" y="60198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17145000" y="6629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159258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data_read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7" name="Straight Connector 426"/>
          <p:cNvCxnSpPr/>
          <p:nvPr/>
        </p:nvCxnSpPr>
        <p:spPr>
          <a:xfrm flipV="1">
            <a:off x="180594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180594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V="1">
            <a:off x="17830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178308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>
            <a:off x="17830800" y="746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0345400" y="5867400"/>
            <a:ext cx="0" cy="480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flipV="1">
            <a:off x="182118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angle 431"/>
          <p:cNvSpPr/>
          <p:nvPr/>
        </p:nvSpPr>
        <p:spPr>
          <a:xfrm>
            <a:off x="182118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185166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dout_cnt_next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1" name="Pentagon 420"/>
          <p:cNvSpPr/>
          <p:nvPr/>
        </p:nvSpPr>
        <p:spPr>
          <a:xfrm rot="10800000">
            <a:off x="22860000" y="464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2" name="Straight Connector 421"/>
          <p:cNvCxnSpPr/>
          <p:nvPr/>
        </p:nvCxnSpPr>
        <p:spPr>
          <a:xfrm flipV="1">
            <a:off x="226314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226314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5" name="Oval 424"/>
          <p:cNvSpPr/>
          <p:nvPr/>
        </p:nvSpPr>
        <p:spPr>
          <a:xfrm>
            <a:off x="17754600" y="5638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Connector 436"/>
          <p:cNvCxnSpPr/>
          <p:nvPr/>
        </p:nvCxnSpPr>
        <p:spPr>
          <a:xfrm>
            <a:off x="17830800" y="4724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421" idx="3"/>
          </p:cNvCxnSpPr>
          <p:nvPr/>
        </p:nvCxnSpPr>
        <p:spPr>
          <a:xfrm flipH="1">
            <a:off x="17830800" y="4724400"/>
            <a:ext cx="502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21412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" name="Oval 439"/>
          <p:cNvSpPr/>
          <p:nvPr/>
        </p:nvSpPr>
        <p:spPr>
          <a:xfrm>
            <a:off x="10668000" y="10439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10744200" y="10287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10744200" y="102870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Oval 442"/>
          <p:cNvSpPr/>
          <p:nvPr/>
        </p:nvSpPr>
        <p:spPr>
          <a:xfrm>
            <a:off x="12954000" y="10439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>
            <a:off x="13030200" y="10287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/>
          <p:cNvSpPr/>
          <p:nvPr/>
        </p:nvSpPr>
        <p:spPr>
          <a:xfrm>
            <a:off x="13030200" y="1013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6" name="Oval 445"/>
          <p:cNvSpPr/>
          <p:nvPr/>
        </p:nvSpPr>
        <p:spPr>
          <a:xfrm>
            <a:off x="17754600" y="9296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Straight Connector 446"/>
          <p:cNvCxnSpPr/>
          <p:nvPr/>
        </p:nvCxnSpPr>
        <p:spPr>
          <a:xfrm>
            <a:off x="17830800" y="9144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/>
          <p:cNvSpPr/>
          <p:nvPr/>
        </p:nvSpPr>
        <p:spPr>
          <a:xfrm>
            <a:off x="17754600" y="8001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Straight Connector 448"/>
          <p:cNvCxnSpPr/>
          <p:nvPr/>
        </p:nvCxnSpPr>
        <p:spPr>
          <a:xfrm>
            <a:off x="17830800" y="7848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178308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17830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17754600" y="7010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/>
          <p:nvPr/>
        </p:nvCxnSpPr>
        <p:spPr>
          <a:xfrm>
            <a:off x="17830800" y="6858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17830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2438400" y="13868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active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reset to all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16992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7" name="Straight Connector 456"/>
          <p:cNvCxnSpPr/>
          <p:nvPr/>
        </p:nvCxnSpPr>
        <p:spPr>
          <a:xfrm flipV="1">
            <a:off x="17449800" y="9677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/>
          <p:cNvSpPr/>
          <p:nvPr/>
        </p:nvSpPr>
        <p:spPr>
          <a:xfrm>
            <a:off x="121920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9" name="Straight Connector 458"/>
          <p:cNvCxnSpPr/>
          <p:nvPr/>
        </p:nvCxnSpPr>
        <p:spPr>
          <a:xfrm flipV="1">
            <a:off x="12649200" y="9677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99060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1" name="Straight Connector 460"/>
          <p:cNvCxnSpPr/>
          <p:nvPr/>
        </p:nvCxnSpPr>
        <p:spPr>
          <a:xfrm flipV="1">
            <a:off x="10363200" y="9677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7409</TotalTime>
  <Words>167</Words>
  <Application>Microsoft Office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533</cp:revision>
  <cp:lastPrinted>2015-08-18T05:01:17Z</cp:lastPrinted>
  <dcterms:created xsi:type="dcterms:W3CDTF">2015-02-20T08:15:49Z</dcterms:created>
  <dcterms:modified xsi:type="dcterms:W3CDTF">2016-04-07T04:36:51Z</dcterms:modified>
</cp:coreProperties>
</file>