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</p:sldMasterIdLst>
  <p:notesMasterIdLst>
    <p:notesMasterId r:id="rId3"/>
  </p:notesMasterIdLst>
  <p:sldIdLst>
    <p:sldId id="262" r:id="rId2"/>
  </p:sldIdLst>
  <p:sldSz cx="20116800" cy="13716000"/>
  <p:notesSz cx="6797675" cy="9926638"/>
  <p:defaultTextStyle>
    <a:defPPr>
      <a:defRPr lang="en-US"/>
    </a:defPPr>
    <a:lvl1pPr marL="0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1pPr>
    <a:lvl2pPr marL="405613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2pPr>
    <a:lvl3pPr marL="811228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3pPr>
    <a:lvl4pPr marL="1216842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4pPr>
    <a:lvl5pPr marL="1622453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5pPr>
    <a:lvl6pPr marL="2028069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6pPr>
    <a:lvl7pPr marL="2433683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7pPr>
    <a:lvl8pPr marL="2839297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8pPr>
    <a:lvl9pPr marL="3244909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-3246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1241425"/>
            <a:ext cx="49117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1pPr>
    <a:lvl2pPr marL="405613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2pPr>
    <a:lvl3pPr marL="811228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3pPr>
    <a:lvl4pPr marL="1216842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4pPr>
    <a:lvl5pPr marL="1622453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5pPr>
    <a:lvl6pPr marL="2028069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6pPr>
    <a:lvl7pPr marL="2433683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7pPr>
    <a:lvl8pPr marL="2839297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8pPr>
    <a:lvl9pPr marL="3244909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2975" y="1241425"/>
            <a:ext cx="49117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244726"/>
            <a:ext cx="1709928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204076"/>
            <a:ext cx="150876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30250"/>
            <a:ext cx="4337685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30250"/>
            <a:ext cx="12761595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419479"/>
            <a:ext cx="1735074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178929"/>
            <a:ext cx="1735074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651250"/>
            <a:ext cx="854964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651250"/>
            <a:ext cx="854964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30253"/>
            <a:ext cx="1735074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362326"/>
            <a:ext cx="851034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010150"/>
            <a:ext cx="851034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362326"/>
            <a:ext cx="855226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010150"/>
            <a:ext cx="855226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974853"/>
            <a:ext cx="1018413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974853"/>
            <a:ext cx="1018413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30253"/>
            <a:ext cx="173507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651250"/>
            <a:ext cx="173507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2712703"/>
            <a:ext cx="67894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380992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ber_7seg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1828800" y="125729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2133600" y="12572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2133600" y="124967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2362200" y="12496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2057400" y="12649192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3429000" y="125730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3505201" y="128015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3581401" y="128015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3505200" y="125729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3048000" y="12572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3886200" y="12572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1828800" y="130301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2133600" y="13030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2133600" y="12953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2362200" y="12953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2057400" y="13106399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3429000" y="130302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3505201" y="132587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3581401" y="132587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3505200" y="1303017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3048000" y="13030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3886200" y="13030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5791200" y="17525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5867401" y="19811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5943601" y="19811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5867400" y="1752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77" name="Trapezoid 276"/>
          <p:cNvSpPr/>
          <p:nvPr/>
        </p:nvSpPr>
        <p:spPr>
          <a:xfrm rot="5400000">
            <a:off x="5181600" y="47243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81" name="Rectangle 280"/>
          <p:cNvSpPr/>
          <p:nvPr/>
        </p:nvSpPr>
        <p:spPr>
          <a:xfrm>
            <a:off x="5334000" y="48005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5334000" y="4648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733800" y="38861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1" name="Pentagon 190"/>
          <p:cNvSpPr/>
          <p:nvPr/>
        </p:nvSpPr>
        <p:spPr>
          <a:xfrm>
            <a:off x="1828800" y="45719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2133600" y="4571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2133600" y="44957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362200" y="4495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156" name="Flowchart: Delay 155"/>
          <p:cNvSpPr/>
          <p:nvPr/>
        </p:nvSpPr>
        <p:spPr>
          <a:xfrm>
            <a:off x="4038600" y="38861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54" name="Rectangle 153"/>
          <p:cNvSpPr/>
          <p:nvPr/>
        </p:nvSpPr>
        <p:spPr>
          <a:xfrm>
            <a:off x="10058400" y="1904992"/>
            <a:ext cx="1371600" cy="3657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0058400" y="4495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058400" y="2209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0058400" y="5181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 flipV="1">
            <a:off x="10058408" y="52577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10058408" y="533399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0058400" y="1295392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 (6)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.BW_MCAND (4)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.BW_MLIER (64) 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i_mult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972800" y="49529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0058400" y="4952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0058400" y="47243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972800" y="2590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miler_is_signed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972800" y="2819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mcand_is_signed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3" name="Straight Connector 212"/>
          <p:cNvCxnSpPr>
            <a:endCxn id="208" idx="3"/>
          </p:cNvCxnSpPr>
          <p:nvPr/>
        </p:nvCxnSpPr>
        <p:spPr>
          <a:xfrm flipH="1">
            <a:off x="11430000" y="26669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211" idx="3"/>
          </p:cNvCxnSpPr>
          <p:nvPr/>
        </p:nvCxnSpPr>
        <p:spPr>
          <a:xfrm flipH="1">
            <a:off x="11430000" y="28955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11582400" y="2514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11582400" y="2743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220" name="Straight Connector 219"/>
          <p:cNvCxnSpPr/>
          <p:nvPr/>
        </p:nvCxnSpPr>
        <p:spPr>
          <a:xfrm>
            <a:off x="6096000" y="18287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172200" y="1752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6172200" y="16763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400800" y="167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5791200" y="47243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5867401" y="49529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 flipV="1">
            <a:off x="5943601" y="49529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5867400" y="47243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37" name="Straight Connector 236"/>
          <p:cNvCxnSpPr>
            <a:endCxn id="201" idx="1"/>
          </p:cNvCxnSpPr>
          <p:nvPr/>
        </p:nvCxnSpPr>
        <p:spPr>
          <a:xfrm flipV="1">
            <a:off x="6096000" y="4800590"/>
            <a:ext cx="3962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6172200" y="4724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172200" y="4648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6400800" y="4648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791200" y="34289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42" name="Straight Connector 241"/>
          <p:cNvCxnSpPr/>
          <p:nvPr/>
        </p:nvCxnSpPr>
        <p:spPr>
          <a:xfrm flipV="1">
            <a:off x="5867401" y="36575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 flipV="1">
            <a:off x="5943601" y="36575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5867400" y="34289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96000" y="35051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6172200" y="3428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6172200" y="3352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6400800" y="3352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 rot="16200000">
            <a:off x="7924800" y="3276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>
              <a:lnSpc>
                <a:spcPct val="0"/>
              </a:lnSpc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algn="ctr">
              <a:lnSpc>
                <a:spcPct val="0"/>
              </a:lnSpc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9753600" y="4571993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9448800" y="4419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11430000" y="5029189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2954000" y="5029192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3962400" y="5791192"/>
            <a:ext cx="899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1506200" y="49529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1506200" y="487679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12268200" y="49529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12344400" y="4800589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2344400" y="4800589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12877800" y="47243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2877800" y="47243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12573000" y="49529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2573000" y="487679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12573000" y="47243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2573000" y="464819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11734800" y="48767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cxnSp>
        <p:nvCxnSpPr>
          <p:cNvPr id="278" name="Straight Connector 277"/>
          <p:cNvCxnSpPr>
            <a:stCxn id="277" idx="0"/>
          </p:cNvCxnSpPr>
          <p:nvPr/>
        </p:nvCxnSpPr>
        <p:spPr>
          <a:xfrm>
            <a:off x="5486400" y="4800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191" idx="3"/>
          </p:cNvCxnSpPr>
          <p:nvPr/>
        </p:nvCxnSpPr>
        <p:spPr>
          <a:xfrm>
            <a:off x="2057400" y="4648192"/>
            <a:ext cx="327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ounded Rectangle 443"/>
          <p:cNvSpPr/>
          <p:nvPr/>
        </p:nvSpPr>
        <p:spPr>
          <a:xfrm>
            <a:off x="14630402" y="919259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cxnSp>
        <p:nvCxnSpPr>
          <p:cNvPr id="445" name="Straight Connector 444"/>
          <p:cNvCxnSpPr>
            <a:endCxn id="522" idx="0"/>
          </p:cNvCxnSpPr>
          <p:nvPr/>
        </p:nvCxnSpPr>
        <p:spPr>
          <a:xfrm>
            <a:off x="15087600" y="1224059"/>
            <a:ext cx="0" cy="604735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15468601" y="766860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15544808" y="995452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V="1">
            <a:off x="15697201" y="76685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5468601" y="76685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15544802" y="61445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51" name="Rectangle 450"/>
          <p:cNvSpPr/>
          <p:nvPr/>
        </p:nvSpPr>
        <p:spPr>
          <a:xfrm>
            <a:off x="15087600" y="130025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452" name="Oval 451"/>
          <p:cNvSpPr/>
          <p:nvPr/>
        </p:nvSpPr>
        <p:spPr>
          <a:xfrm>
            <a:off x="15011400" y="2438394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Straight Connector 452"/>
          <p:cNvCxnSpPr>
            <a:stCxn id="452" idx="4"/>
            <a:endCxn id="478" idx="0"/>
          </p:cNvCxnSpPr>
          <p:nvPr/>
        </p:nvCxnSpPr>
        <p:spPr>
          <a:xfrm>
            <a:off x="15087600" y="2590794"/>
            <a:ext cx="0" cy="83819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14630400" y="2971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end10</a:t>
            </a:r>
          </a:p>
        </p:txBody>
      </p:sp>
      <p:cxnSp>
        <p:nvCxnSpPr>
          <p:cNvPr id="456" name="Straight Connector 455"/>
          <p:cNvCxnSpPr>
            <a:endCxn id="337" idx="2"/>
          </p:cNvCxnSpPr>
          <p:nvPr/>
        </p:nvCxnSpPr>
        <p:spPr>
          <a:xfrm flipV="1">
            <a:off x="15163800" y="2514592"/>
            <a:ext cx="6096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angle 456"/>
          <p:cNvSpPr/>
          <p:nvPr/>
        </p:nvSpPr>
        <p:spPr>
          <a:xfrm>
            <a:off x="15240000" y="2362192"/>
            <a:ext cx="381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58" name="Rounded Rectangle 457"/>
          <p:cNvSpPr/>
          <p:nvPr/>
        </p:nvSpPr>
        <p:spPr>
          <a:xfrm>
            <a:off x="16535400" y="2362193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</a:t>
            </a:r>
          </a:p>
        </p:txBody>
      </p:sp>
      <p:cxnSp>
        <p:nvCxnSpPr>
          <p:cNvPr id="459" name="Straight Connector 458"/>
          <p:cNvCxnSpPr/>
          <p:nvPr/>
        </p:nvCxnSpPr>
        <p:spPr>
          <a:xfrm>
            <a:off x="16992600" y="2666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/>
          <p:cNvSpPr/>
          <p:nvPr/>
        </p:nvSpPr>
        <p:spPr>
          <a:xfrm>
            <a:off x="16992600" y="2743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462" name="Straight Connector 461"/>
          <p:cNvCxnSpPr>
            <a:stCxn id="458" idx="3"/>
            <a:endCxn id="468" idx="2"/>
          </p:cNvCxnSpPr>
          <p:nvPr/>
        </p:nvCxnSpPr>
        <p:spPr>
          <a:xfrm flipV="1">
            <a:off x="17449800" y="2514593"/>
            <a:ext cx="762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468" idx="0"/>
            <a:endCxn id="529" idx="4"/>
          </p:cNvCxnSpPr>
          <p:nvPr/>
        </p:nvCxnSpPr>
        <p:spPr>
          <a:xfrm flipH="1" flipV="1">
            <a:off x="18287998" y="2057392"/>
            <a:ext cx="2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17678400" y="2362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466" name="Oval 465"/>
          <p:cNvSpPr/>
          <p:nvPr/>
        </p:nvSpPr>
        <p:spPr>
          <a:xfrm>
            <a:off x="16916400" y="29717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7" name="Straight Connector 466"/>
          <p:cNvCxnSpPr>
            <a:stCxn id="466" idx="6"/>
            <a:endCxn id="516" idx="2"/>
          </p:cNvCxnSpPr>
          <p:nvPr/>
        </p:nvCxnSpPr>
        <p:spPr>
          <a:xfrm>
            <a:off x="17068800" y="3047992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18211800" y="24383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Connector 468"/>
          <p:cNvCxnSpPr>
            <a:stCxn id="516" idx="0"/>
            <a:endCxn id="468" idx="4"/>
          </p:cNvCxnSpPr>
          <p:nvPr/>
        </p:nvCxnSpPr>
        <p:spPr>
          <a:xfrm flipV="1">
            <a:off x="18288000" y="25907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/>
          <p:cNvSpPr/>
          <p:nvPr/>
        </p:nvSpPr>
        <p:spPr>
          <a:xfrm>
            <a:off x="16459200" y="3047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17297400" y="2895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474" name="Straight Connector 473"/>
          <p:cNvCxnSpPr/>
          <p:nvPr/>
        </p:nvCxnSpPr>
        <p:spPr>
          <a:xfrm flipV="1">
            <a:off x="16687800" y="26669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flipH="1">
            <a:off x="16687800" y="30479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ounded Rectangle 477"/>
          <p:cNvSpPr/>
          <p:nvPr/>
        </p:nvSpPr>
        <p:spPr>
          <a:xfrm>
            <a:off x="14630400" y="3428993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MUL10_LAST</a:t>
            </a:r>
          </a:p>
        </p:txBody>
      </p:sp>
      <p:cxnSp>
        <p:nvCxnSpPr>
          <p:cNvPr id="480" name="Straight Connector 479"/>
          <p:cNvCxnSpPr>
            <a:stCxn id="478" idx="3"/>
            <a:endCxn id="517" idx="2"/>
          </p:cNvCxnSpPr>
          <p:nvPr/>
        </p:nvCxnSpPr>
        <p:spPr>
          <a:xfrm flipV="1">
            <a:off x="15544800" y="3581391"/>
            <a:ext cx="2667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17678400" y="34289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cxnSp>
        <p:nvCxnSpPr>
          <p:cNvPr id="482" name="Straight Connector 481"/>
          <p:cNvCxnSpPr/>
          <p:nvPr/>
        </p:nvCxnSpPr>
        <p:spPr>
          <a:xfrm>
            <a:off x="15087600" y="3733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15087600" y="3809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84" name="Oval 483"/>
          <p:cNvSpPr/>
          <p:nvPr/>
        </p:nvSpPr>
        <p:spPr>
          <a:xfrm>
            <a:off x="15011400" y="40385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5" name="Straight Connector 484"/>
          <p:cNvCxnSpPr/>
          <p:nvPr/>
        </p:nvCxnSpPr>
        <p:spPr>
          <a:xfrm flipV="1">
            <a:off x="14782800" y="37337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H="1">
            <a:off x="14782800" y="41147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14478000" y="4114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8" name="Straight Connector 487"/>
          <p:cNvCxnSpPr/>
          <p:nvPr/>
        </p:nvCxnSpPr>
        <p:spPr>
          <a:xfrm>
            <a:off x="15087600" y="41909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15087600" y="4267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90" name="Rounded Rectangle 489"/>
          <p:cNvSpPr/>
          <p:nvPr/>
        </p:nvSpPr>
        <p:spPr>
          <a:xfrm>
            <a:off x="14630400" y="4495793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cxnSp>
        <p:nvCxnSpPr>
          <p:cNvPr id="491" name="Straight Connector 490"/>
          <p:cNvCxnSpPr>
            <a:stCxn id="490" idx="3"/>
            <a:endCxn id="518" idx="2"/>
          </p:cNvCxnSpPr>
          <p:nvPr/>
        </p:nvCxnSpPr>
        <p:spPr>
          <a:xfrm flipV="1">
            <a:off x="15544800" y="4648191"/>
            <a:ext cx="2667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17678400" y="4495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cxnSp>
        <p:nvCxnSpPr>
          <p:cNvPr id="493" name="Straight Connector 492"/>
          <p:cNvCxnSpPr/>
          <p:nvPr/>
        </p:nvCxnSpPr>
        <p:spPr>
          <a:xfrm>
            <a:off x="15087600" y="48005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/>
          <p:cNvSpPr/>
          <p:nvPr/>
        </p:nvSpPr>
        <p:spPr>
          <a:xfrm>
            <a:off x="15087600" y="4876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95" name="Oval 494"/>
          <p:cNvSpPr/>
          <p:nvPr/>
        </p:nvSpPr>
        <p:spPr>
          <a:xfrm>
            <a:off x="15011400" y="51053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14782800" y="48005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H="1">
            <a:off x="14782800" y="51815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14478000" y="5181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9" name="Straight Connector 498"/>
          <p:cNvCxnSpPr/>
          <p:nvPr/>
        </p:nvCxnSpPr>
        <p:spPr>
          <a:xfrm>
            <a:off x="15087600" y="52577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15087600" y="5333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501" name="Rounded Rectangle 500"/>
          <p:cNvSpPr/>
          <p:nvPr/>
        </p:nvSpPr>
        <p:spPr>
          <a:xfrm>
            <a:off x="14630400" y="5562593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DIV10</a:t>
            </a:r>
          </a:p>
        </p:txBody>
      </p:sp>
      <p:cxnSp>
        <p:nvCxnSpPr>
          <p:cNvPr id="502" name="Straight Connector 501"/>
          <p:cNvCxnSpPr>
            <a:endCxn id="518" idx="4"/>
          </p:cNvCxnSpPr>
          <p:nvPr/>
        </p:nvCxnSpPr>
        <p:spPr>
          <a:xfrm flipV="1">
            <a:off x="18288000" y="4724391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tangle 502"/>
          <p:cNvSpPr/>
          <p:nvPr/>
        </p:nvSpPr>
        <p:spPr>
          <a:xfrm>
            <a:off x="17678400" y="55625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cxnSp>
        <p:nvCxnSpPr>
          <p:cNvPr id="504" name="Straight Connector 503"/>
          <p:cNvCxnSpPr/>
          <p:nvPr/>
        </p:nvCxnSpPr>
        <p:spPr>
          <a:xfrm>
            <a:off x="15087600" y="58673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/>
          <p:cNvSpPr/>
          <p:nvPr/>
        </p:nvSpPr>
        <p:spPr>
          <a:xfrm>
            <a:off x="15087600" y="5943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506" name="Oval 505"/>
          <p:cNvSpPr/>
          <p:nvPr/>
        </p:nvSpPr>
        <p:spPr>
          <a:xfrm>
            <a:off x="15011400" y="61721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7" name="Straight Connector 506"/>
          <p:cNvCxnSpPr/>
          <p:nvPr/>
        </p:nvCxnSpPr>
        <p:spPr>
          <a:xfrm flipV="1">
            <a:off x="14782800" y="58673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H="1">
            <a:off x="14782800" y="62483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Rectangle 508"/>
          <p:cNvSpPr/>
          <p:nvPr/>
        </p:nvSpPr>
        <p:spPr>
          <a:xfrm>
            <a:off x="14478000" y="6248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d10busy</a:t>
            </a:r>
          </a:p>
        </p:txBody>
      </p:sp>
      <p:cxnSp>
        <p:nvCxnSpPr>
          <p:cNvPr id="510" name="Straight Connector 509"/>
          <p:cNvCxnSpPr/>
          <p:nvPr/>
        </p:nvCxnSpPr>
        <p:spPr>
          <a:xfrm>
            <a:off x="14020800" y="107165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ectangle 510"/>
          <p:cNvSpPr/>
          <p:nvPr/>
        </p:nvSpPr>
        <p:spPr>
          <a:xfrm>
            <a:off x="15087600" y="6400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13" name="Straight Connector 512"/>
          <p:cNvCxnSpPr>
            <a:stCxn id="506" idx="4"/>
          </p:cNvCxnSpPr>
          <p:nvPr/>
        </p:nvCxnSpPr>
        <p:spPr>
          <a:xfrm>
            <a:off x="15087600" y="63245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H="1">
            <a:off x="14020800" y="6629392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V="1">
            <a:off x="14020800" y="1066792"/>
            <a:ext cx="0" cy="556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Oval 515"/>
          <p:cNvSpPr/>
          <p:nvPr/>
        </p:nvSpPr>
        <p:spPr>
          <a:xfrm>
            <a:off x="18211800" y="29717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/>
          <p:cNvSpPr/>
          <p:nvPr/>
        </p:nvSpPr>
        <p:spPr>
          <a:xfrm>
            <a:off x="18211800" y="35051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/>
        </p:nvSpPr>
        <p:spPr>
          <a:xfrm>
            <a:off x="18211800" y="45719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9" name="Straight Connector 518"/>
          <p:cNvCxnSpPr>
            <a:stCxn id="501" idx="3"/>
          </p:cNvCxnSpPr>
          <p:nvPr/>
        </p:nvCxnSpPr>
        <p:spPr>
          <a:xfrm>
            <a:off x="15544800" y="5714993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>
            <a:stCxn id="518" idx="0"/>
            <a:endCxn id="517" idx="4"/>
          </p:cNvCxnSpPr>
          <p:nvPr/>
        </p:nvCxnSpPr>
        <p:spPr>
          <a:xfrm flipV="1">
            <a:off x="18288000" y="3657591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>
            <a:stCxn id="517" idx="0"/>
            <a:endCxn id="516" idx="4"/>
          </p:cNvCxnSpPr>
          <p:nvPr/>
        </p:nvCxnSpPr>
        <p:spPr>
          <a:xfrm flipV="1">
            <a:off x="18288000" y="3124193"/>
            <a:ext cx="0" cy="3809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ounded Rectangle 521"/>
          <p:cNvSpPr/>
          <p:nvPr/>
        </p:nvSpPr>
        <p:spPr>
          <a:xfrm>
            <a:off x="14630400" y="1828794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</a:p>
        </p:txBody>
      </p:sp>
      <p:cxnSp>
        <p:nvCxnSpPr>
          <p:cNvPr id="524" name="Straight Connector 523"/>
          <p:cNvCxnSpPr/>
          <p:nvPr/>
        </p:nvCxnSpPr>
        <p:spPr>
          <a:xfrm>
            <a:off x="15468598" y="1600193"/>
            <a:ext cx="0" cy="22860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>
            <a:stCxn id="522" idx="3"/>
            <a:endCxn id="529" idx="2"/>
          </p:cNvCxnSpPr>
          <p:nvPr/>
        </p:nvCxnSpPr>
        <p:spPr>
          <a:xfrm flipV="1">
            <a:off x="15544800" y="1981192"/>
            <a:ext cx="2666998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>
            <a:stCxn id="529" idx="0"/>
          </p:cNvCxnSpPr>
          <p:nvPr/>
        </p:nvCxnSpPr>
        <p:spPr>
          <a:xfrm flipV="1">
            <a:off x="18287999" y="1600192"/>
            <a:ext cx="1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H="1">
            <a:off x="15468600" y="1600194"/>
            <a:ext cx="2819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7678398" y="1828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529" name="Oval 528"/>
          <p:cNvSpPr/>
          <p:nvPr/>
        </p:nvSpPr>
        <p:spPr>
          <a:xfrm>
            <a:off x="18211798" y="19049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1" name="Straight Connector 530"/>
          <p:cNvCxnSpPr/>
          <p:nvPr/>
        </p:nvCxnSpPr>
        <p:spPr>
          <a:xfrm>
            <a:off x="15087600" y="2133594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/>
          <p:cNvSpPr/>
          <p:nvPr/>
        </p:nvSpPr>
        <p:spPr>
          <a:xfrm>
            <a:off x="15087600" y="22097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57" name="Straight Connector 556"/>
          <p:cNvCxnSpPr/>
          <p:nvPr/>
        </p:nvCxnSpPr>
        <p:spPr>
          <a:xfrm>
            <a:off x="4724400" y="49529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Trapezoid 558"/>
          <p:cNvSpPr/>
          <p:nvPr/>
        </p:nvSpPr>
        <p:spPr>
          <a:xfrm rot="5400000">
            <a:off x="4419600" y="48767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60" name="Rectangle 559"/>
          <p:cNvSpPr/>
          <p:nvPr/>
        </p:nvSpPr>
        <p:spPr>
          <a:xfrm>
            <a:off x="4572000" y="49529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1" name="Rectangle 560"/>
          <p:cNvSpPr/>
          <p:nvPr/>
        </p:nvSpPr>
        <p:spPr>
          <a:xfrm>
            <a:off x="4572000" y="48005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2" name="Straight Connector 561"/>
          <p:cNvCxnSpPr/>
          <p:nvPr/>
        </p:nvCxnSpPr>
        <p:spPr>
          <a:xfrm>
            <a:off x="3962400" y="48005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>
            <a:off x="6705600" y="4800592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flipH="1">
            <a:off x="4267200" y="5486392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4267200" y="51053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flipV="1">
            <a:off x="4267200" y="51053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V="1">
            <a:off x="5410200" y="4952992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Pentagon 577"/>
          <p:cNvSpPr/>
          <p:nvPr/>
        </p:nvSpPr>
        <p:spPr>
          <a:xfrm>
            <a:off x="1828800" y="69341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79" name="Straight Connector 578"/>
          <p:cNvCxnSpPr/>
          <p:nvPr/>
        </p:nvCxnSpPr>
        <p:spPr>
          <a:xfrm flipV="1">
            <a:off x="2133600" y="6934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angle 579"/>
          <p:cNvSpPr/>
          <p:nvPr/>
        </p:nvSpPr>
        <p:spPr>
          <a:xfrm>
            <a:off x="2133600" y="6857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81" name="Rectangle 580"/>
          <p:cNvSpPr/>
          <p:nvPr/>
        </p:nvSpPr>
        <p:spPr>
          <a:xfrm>
            <a:off x="2362200" y="6857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cxnSp>
        <p:nvCxnSpPr>
          <p:cNvPr id="582" name="Straight Connector 581"/>
          <p:cNvCxnSpPr>
            <a:stCxn id="578" idx="3"/>
          </p:cNvCxnSpPr>
          <p:nvPr/>
        </p:nvCxnSpPr>
        <p:spPr>
          <a:xfrm>
            <a:off x="2057400" y="7010392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4648200" y="4038592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3352800" y="1828792"/>
            <a:ext cx="0" cy="861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3505200" y="39623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Rectangle 594"/>
          <p:cNvSpPr/>
          <p:nvPr/>
        </p:nvSpPr>
        <p:spPr>
          <a:xfrm>
            <a:off x="3733800" y="3581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</a:t>
            </a:r>
          </a:p>
        </p:txBody>
      </p:sp>
      <p:cxnSp>
        <p:nvCxnSpPr>
          <p:cNvPr id="596" name="Straight Connector 595"/>
          <p:cNvCxnSpPr>
            <a:stCxn id="146" idx="3"/>
          </p:cNvCxnSpPr>
          <p:nvPr/>
        </p:nvCxnSpPr>
        <p:spPr>
          <a:xfrm>
            <a:off x="3886200" y="39623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Rectangle 599"/>
          <p:cNvSpPr/>
          <p:nvPr/>
        </p:nvSpPr>
        <p:spPr>
          <a:xfrm>
            <a:off x="10972800" y="2285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cxnSp>
        <p:nvCxnSpPr>
          <p:cNvPr id="601" name="Straight Connector 600"/>
          <p:cNvCxnSpPr/>
          <p:nvPr/>
        </p:nvCxnSpPr>
        <p:spPr>
          <a:xfrm>
            <a:off x="11430000" y="2362192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3733800" y="40385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03" name="Straight Connector 602"/>
          <p:cNvCxnSpPr/>
          <p:nvPr/>
        </p:nvCxnSpPr>
        <p:spPr>
          <a:xfrm>
            <a:off x="3810000" y="37337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>
            <a:off x="3733800" y="4343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</a:p>
        </p:txBody>
      </p:sp>
      <p:cxnSp>
        <p:nvCxnSpPr>
          <p:cNvPr id="607" name="Straight Connector 606"/>
          <p:cNvCxnSpPr/>
          <p:nvPr/>
        </p:nvCxnSpPr>
        <p:spPr>
          <a:xfrm>
            <a:off x="3505200" y="2285992"/>
            <a:ext cx="0" cy="800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Trapezoid 612"/>
          <p:cNvSpPr/>
          <p:nvPr/>
        </p:nvSpPr>
        <p:spPr>
          <a:xfrm rot="5400000">
            <a:off x="5181600" y="34289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14" name="Rectangle 613"/>
          <p:cNvSpPr/>
          <p:nvPr/>
        </p:nvSpPr>
        <p:spPr>
          <a:xfrm>
            <a:off x="5334000" y="3505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5334000" y="33527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16" name="Straight Connector 615"/>
          <p:cNvCxnSpPr/>
          <p:nvPr/>
        </p:nvCxnSpPr>
        <p:spPr>
          <a:xfrm>
            <a:off x="5486400" y="35051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V="1">
            <a:off x="5410200" y="3657592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>
            <a:off x="6400800" y="3505192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 flipH="1">
            <a:off x="5029200" y="3962392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>
            <a:off x="5029200" y="3657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V="1">
            <a:off x="5029200" y="36575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Pentagon 626"/>
          <p:cNvSpPr/>
          <p:nvPr/>
        </p:nvSpPr>
        <p:spPr>
          <a:xfrm>
            <a:off x="1828800" y="32765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28" name="Straight Connector 627"/>
          <p:cNvCxnSpPr/>
          <p:nvPr/>
        </p:nvCxnSpPr>
        <p:spPr>
          <a:xfrm flipV="1">
            <a:off x="2133600" y="3276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2133600" y="32003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630" name="Rectangle 629"/>
          <p:cNvSpPr/>
          <p:nvPr/>
        </p:nvSpPr>
        <p:spPr>
          <a:xfrm>
            <a:off x="2362200" y="3200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cxnSp>
        <p:nvCxnSpPr>
          <p:cNvPr id="631" name="Straight Connector 630"/>
          <p:cNvCxnSpPr>
            <a:stCxn id="627" idx="3"/>
          </p:cNvCxnSpPr>
          <p:nvPr/>
        </p:nvCxnSpPr>
        <p:spPr>
          <a:xfrm>
            <a:off x="2057400" y="3352792"/>
            <a:ext cx="327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tangle 631"/>
          <p:cNvSpPr/>
          <p:nvPr/>
        </p:nvSpPr>
        <p:spPr>
          <a:xfrm>
            <a:off x="2286001" y="762000"/>
            <a:ext cx="609599" cy="21335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705600" y="1828792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>
            <a:stCxn id="654" idx="1"/>
          </p:cNvCxnSpPr>
          <p:nvPr/>
        </p:nvCxnSpPr>
        <p:spPr>
          <a:xfrm flipH="1">
            <a:off x="2895600" y="2285992"/>
            <a:ext cx="609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2895600" y="1828792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2971800" y="1752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Rectangle 643"/>
          <p:cNvSpPr/>
          <p:nvPr/>
        </p:nvSpPr>
        <p:spPr>
          <a:xfrm>
            <a:off x="2971800" y="16763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45" name="Rectangle 644"/>
          <p:cNvSpPr/>
          <p:nvPr/>
        </p:nvSpPr>
        <p:spPr>
          <a:xfrm>
            <a:off x="3200400" y="167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0" name="Straight Connector 649"/>
          <p:cNvCxnSpPr/>
          <p:nvPr/>
        </p:nvCxnSpPr>
        <p:spPr>
          <a:xfrm flipV="1">
            <a:off x="5410200" y="27431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 flipH="1">
            <a:off x="2895600" y="2743192"/>
            <a:ext cx="2514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>
          <a:xfrm>
            <a:off x="8991600" y="22097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5" name="Straight Connector 654"/>
          <p:cNvCxnSpPr/>
          <p:nvPr/>
        </p:nvCxnSpPr>
        <p:spPr>
          <a:xfrm>
            <a:off x="9144000" y="2285993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>
            <a:endCxn id="654" idx="0"/>
          </p:cNvCxnSpPr>
          <p:nvPr/>
        </p:nvCxnSpPr>
        <p:spPr>
          <a:xfrm>
            <a:off x="9067800" y="19811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9067800" y="1904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</a:p>
        </p:txBody>
      </p:sp>
      <p:cxnSp>
        <p:nvCxnSpPr>
          <p:cNvPr id="669" name="Straight Connector 668"/>
          <p:cNvCxnSpPr/>
          <p:nvPr/>
        </p:nvCxnSpPr>
        <p:spPr>
          <a:xfrm>
            <a:off x="7620000" y="335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 flipV="1">
            <a:off x="7620000" y="3352800"/>
            <a:ext cx="0" cy="144779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 flipH="1">
            <a:off x="2895600" y="2590792"/>
            <a:ext cx="563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stCxn id="249" idx="2"/>
          </p:cNvCxnSpPr>
          <p:nvPr/>
        </p:nvCxnSpPr>
        <p:spPr>
          <a:xfrm>
            <a:off x="8229600" y="342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 flipV="1">
            <a:off x="8534400" y="2590792"/>
            <a:ext cx="0" cy="83820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/>
          <p:nvPr/>
        </p:nvCxnSpPr>
        <p:spPr>
          <a:xfrm flipV="1">
            <a:off x="8305800" y="335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Rectangle 682"/>
          <p:cNvSpPr/>
          <p:nvPr/>
        </p:nvSpPr>
        <p:spPr>
          <a:xfrm>
            <a:off x="8305800" y="32766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4" name="Rectangle 683"/>
          <p:cNvSpPr/>
          <p:nvPr/>
        </p:nvSpPr>
        <p:spPr>
          <a:xfrm>
            <a:off x="8458200" y="3429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end10</a:t>
            </a:r>
          </a:p>
        </p:txBody>
      </p:sp>
      <p:cxnSp>
        <p:nvCxnSpPr>
          <p:cNvPr id="688" name="Straight Connector 687"/>
          <p:cNvCxnSpPr/>
          <p:nvPr/>
        </p:nvCxnSpPr>
        <p:spPr>
          <a:xfrm flipV="1">
            <a:off x="7086600" y="35051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V="1">
            <a:off x="7086600" y="3581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6781800" y="3733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Rectangle 693"/>
          <p:cNvSpPr/>
          <p:nvPr/>
        </p:nvSpPr>
        <p:spPr>
          <a:xfrm>
            <a:off x="6629400" y="3733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6’d0</a:t>
            </a:r>
          </a:p>
        </p:txBody>
      </p:sp>
      <p:cxnSp>
        <p:nvCxnSpPr>
          <p:cNvPr id="695" name="Straight Connector 694"/>
          <p:cNvCxnSpPr/>
          <p:nvPr/>
        </p:nvCxnSpPr>
        <p:spPr>
          <a:xfrm flipV="1">
            <a:off x="11506200" y="2285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Rectangle 695"/>
          <p:cNvSpPr/>
          <p:nvPr/>
        </p:nvSpPr>
        <p:spPr>
          <a:xfrm>
            <a:off x="11506200" y="2209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11734800" y="2209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8" name="Straight Connector 697"/>
          <p:cNvCxnSpPr/>
          <p:nvPr/>
        </p:nvCxnSpPr>
        <p:spPr>
          <a:xfrm flipH="1">
            <a:off x="2895600" y="1219192"/>
            <a:ext cx="975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flipV="1">
            <a:off x="12649200" y="1219192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0058400" y="6781784"/>
            <a:ext cx="1371600" cy="152400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058400" y="70865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0058400" y="7543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10058400" y="8000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80" name="Straight Connector 279"/>
          <p:cNvCxnSpPr/>
          <p:nvPr/>
        </p:nvCxnSpPr>
        <p:spPr>
          <a:xfrm flipH="1" flipV="1">
            <a:off x="10058408" y="8077194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10058408" y="81533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10058400" y="6172183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(6)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(64)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(64) 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0972800" y="80009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0058400" y="7772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10058400" y="731518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10972800" y="7086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10972800" y="7772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cxnSp>
        <p:nvCxnSpPr>
          <p:cNvPr id="292" name="Straight Connector 291"/>
          <p:cNvCxnSpPr/>
          <p:nvPr/>
        </p:nvCxnSpPr>
        <p:spPr>
          <a:xfrm>
            <a:off x="7467600" y="3505192"/>
            <a:ext cx="0" cy="5257808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7467600" y="7391392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3962400" y="4800592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9753600" y="7162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9753600" y="5791192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156" idx="3"/>
          </p:cNvCxnSpPr>
          <p:nvPr/>
        </p:nvCxnSpPr>
        <p:spPr>
          <a:xfrm>
            <a:off x="4343400" y="4038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352800" y="4114792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810000" y="41909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602" idx="3"/>
          </p:cNvCxnSpPr>
          <p:nvPr/>
        </p:nvCxnSpPr>
        <p:spPr>
          <a:xfrm>
            <a:off x="3886200" y="41147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3733800" y="74675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64" name="Flowchart: Delay 363"/>
          <p:cNvSpPr/>
          <p:nvPr/>
        </p:nvSpPr>
        <p:spPr>
          <a:xfrm>
            <a:off x="4038600" y="74675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5" name="Straight Connector 364"/>
          <p:cNvCxnSpPr/>
          <p:nvPr/>
        </p:nvCxnSpPr>
        <p:spPr>
          <a:xfrm>
            <a:off x="3505200" y="75437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/>
          <p:cNvSpPr/>
          <p:nvPr/>
        </p:nvSpPr>
        <p:spPr>
          <a:xfrm>
            <a:off x="3733800" y="7162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MUL10_LAST</a:t>
            </a:r>
          </a:p>
        </p:txBody>
      </p:sp>
      <p:cxnSp>
        <p:nvCxnSpPr>
          <p:cNvPr id="367" name="Straight Connector 366"/>
          <p:cNvCxnSpPr>
            <a:stCxn id="363" idx="3"/>
          </p:cNvCxnSpPr>
          <p:nvPr/>
        </p:nvCxnSpPr>
        <p:spPr>
          <a:xfrm>
            <a:off x="3886200" y="75437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3733800" y="76199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369" name="Straight Connector 368"/>
          <p:cNvCxnSpPr/>
          <p:nvPr/>
        </p:nvCxnSpPr>
        <p:spPr>
          <a:xfrm>
            <a:off x="3810000" y="73151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3733800" y="7924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352800" y="7696192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3810000" y="7772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68" idx="3"/>
          </p:cNvCxnSpPr>
          <p:nvPr/>
        </p:nvCxnSpPr>
        <p:spPr>
          <a:xfrm>
            <a:off x="3886200" y="76961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4343400" y="7619992"/>
            <a:ext cx="571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10058400" y="9524984"/>
            <a:ext cx="1371600" cy="152400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389" name="Rectangle 388"/>
          <p:cNvSpPr/>
          <p:nvPr/>
        </p:nvSpPr>
        <p:spPr>
          <a:xfrm>
            <a:off x="10058400" y="98297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390" name="Rectangle 389"/>
          <p:cNvSpPr/>
          <p:nvPr/>
        </p:nvSpPr>
        <p:spPr>
          <a:xfrm>
            <a:off x="10058400" y="10286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391" name="Rectangle 390"/>
          <p:cNvSpPr/>
          <p:nvPr/>
        </p:nvSpPr>
        <p:spPr>
          <a:xfrm>
            <a:off x="14401800" y="10210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392" name="Straight Connector 391"/>
          <p:cNvCxnSpPr/>
          <p:nvPr/>
        </p:nvCxnSpPr>
        <p:spPr>
          <a:xfrm flipH="1" flipV="1">
            <a:off x="10058408" y="10820394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H="1">
            <a:off x="10058408" y="108965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10058400" y="8915383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(3)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(7)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(4)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i_div10</a:t>
            </a:r>
          </a:p>
        </p:txBody>
      </p:sp>
      <p:sp>
        <p:nvSpPr>
          <p:cNvPr id="395" name="Rectangle 394"/>
          <p:cNvSpPr/>
          <p:nvPr/>
        </p:nvSpPr>
        <p:spPr>
          <a:xfrm>
            <a:off x="10972800" y="10210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396" name="Rectangle 395"/>
          <p:cNvSpPr/>
          <p:nvPr/>
        </p:nvSpPr>
        <p:spPr>
          <a:xfrm>
            <a:off x="10058400" y="10515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397" name="Rectangle 396"/>
          <p:cNvSpPr/>
          <p:nvPr/>
        </p:nvSpPr>
        <p:spPr>
          <a:xfrm>
            <a:off x="10058400" y="1005838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10972800" y="9677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10972800" y="10820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cxnSp>
        <p:nvCxnSpPr>
          <p:cNvPr id="400" name="Straight Connector 399"/>
          <p:cNvCxnSpPr/>
          <p:nvPr/>
        </p:nvCxnSpPr>
        <p:spPr>
          <a:xfrm flipH="1">
            <a:off x="2895600" y="1066792"/>
            <a:ext cx="1036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11430000" y="71627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13258800" y="1066792"/>
            <a:ext cx="0" cy="6096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V="1">
            <a:off x="11506200" y="7086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11506200" y="70103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11734800" y="7010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6" name="Straight Connector 405"/>
          <p:cNvCxnSpPr/>
          <p:nvPr/>
        </p:nvCxnSpPr>
        <p:spPr>
          <a:xfrm flipH="1">
            <a:off x="2895600" y="914392"/>
            <a:ext cx="1051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13411200" y="914392"/>
            <a:ext cx="0" cy="883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11430000" y="9753592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11506200" y="9677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1506200" y="9601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1" name="Rectangle 410"/>
          <p:cNvSpPr/>
          <p:nvPr/>
        </p:nvSpPr>
        <p:spPr>
          <a:xfrm>
            <a:off x="11734800" y="9601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d10busy</a:t>
            </a:r>
          </a:p>
        </p:txBody>
      </p:sp>
      <p:cxnSp>
        <p:nvCxnSpPr>
          <p:cNvPr id="412" name="Straight Connector 411"/>
          <p:cNvCxnSpPr/>
          <p:nvPr/>
        </p:nvCxnSpPr>
        <p:spPr>
          <a:xfrm>
            <a:off x="11430000" y="78485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11963400" y="7772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1963400" y="7772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3733800" y="102107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419" name="Flowchart: Delay 418"/>
          <p:cNvSpPr/>
          <p:nvPr/>
        </p:nvSpPr>
        <p:spPr>
          <a:xfrm>
            <a:off x="4038600" y="102107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20" name="Straight Connector 419"/>
          <p:cNvCxnSpPr/>
          <p:nvPr/>
        </p:nvCxnSpPr>
        <p:spPr>
          <a:xfrm>
            <a:off x="3505200" y="102869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3733800" y="9905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cxnSp>
        <p:nvCxnSpPr>
          <p:cNvPr id="422" name="Straight Connector 421"/>
          <p:cNvCxnSpPr>
            <a:stCxn id="418" idx="3"/>
          </p:cNvCxnSpPr>
          <p:nvPr/>
        </p:nvCxnSpPr>
        <p:spPr>
          <a:xfrm>
            <a:off x="3886200" y="102869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733800" y="103631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424" name="Straight Connector 423"/>
          <p:cNvCxnSpPr/>
          <p:nvPr/>
        </p:nvCxnSpPr>
        <p:spPr>
          <a:xfrm>
            <a:off x="3810000" y="10058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angle 424"/>
          <p:cNvSpPr/>
          <p:nvPr/>
        </p:nvSpPr>
        <p:spPr>
          <a:xfrm>
            <a:off x="3733800" y="10667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DIV10</a:t>
            </a:r>
          </a:p>
        </p:txBody>
      </p:sp>
      <p:cxnSp>
        <p:nvCxnSpPr>
          <p:cNvPr id="426" name="Straight Connector 425"/>
          <p:cNvCxnSpPr/>
          <p:nvPr/>
        </p:nvCxnSpPr>
        <p:spPr>
          <a:xfrm>
            <a:off x="3352800" y="10439392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3810000" y="105155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423" idx="3"/>
          </p:cNvCxnSpPr>
          <p:nvPr/>
        </p:nvCxnSpPr>
        <p:spPr>
          <a:xfrm>
            <a:off x="3886200" y="104393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343400" y="10363192"/>
            <a:ext cx="571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9753600" y="10134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9448800" y="9982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436" name="Straight Connector 435"/>
          <p:cNvCxnSpPr/>
          <p:nvPr/>
        </p:nvCxnSpPr>
        <p:spPr>
          <a:xfrm>
            <a:off x="8686800" y="9905992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430000" y="80771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12039600" y="8077192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8686800" y="8610592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8686800" y="8610592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V="1">
            <a:off x="8839200" y="98297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V="1">
            <a:off x="8915400" y="9677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8915400" y="9677392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9372600" y="9601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9372600" y="9601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flipV="1">
            <a:off x="9067800" y="9829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478"/>
          <p:cNvSpPr/>
          <p:nvPr/>
        </p:nvSpPr>
        <p:spPr>
          <a:xfrm>
            <a:off x="9067800" y="9753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512" name="Straight Connector 511"/>
          <p:cNvCxnSpPr/>
          <p:nvPr/>
        </p:nvCxnSpPr>
        <p:spPr>
          <a:xfrm flipV="1">
            <a:off x="9067800" y="9601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/>
          <p:cNvSpPr/>
          <p:nvPr/>
        </p:nvSpPr>
        <p:spPr>
          <a:xfrm>
            <a:off x="9067800" y="95249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</p:txBody>
      </p:sp>
      <p:cxnSp>
        <p:nvCxnSpPr>
          <p:cNvPr id="530" name="Straight Connector 529"/>
          <p:cNvCxnSpPr/>
          <p:nvPr/>
        </p:nvCxnSpPr>
        <p:spPr>
          <a:xfrm flipV="1">
            <a:off x="11506200" y="8000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Rectangle 532"/>
          <p:cNvSpPr/>
          <p:nvPr/>
        </p:nvSpPr>
        <p:spPr>
          <a:xfrm>
            <a:off x="11506200" y="7924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534" name="Rectangle 533"/>
          <p:cNvSpPr/>
          <p:nvPr/>
        </p:nvSpPr>
        <p:spPr>
          <a:xfrm>
            <a:off x="11734800" y="7924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</a:p>
        </p:txBody>
      </p:sp>
      <p:sp>
        <p:nvSpPr>
          <p:cNvPr id="337" name="Oval 336"/>
          <p:cNvSpPr/>
          <p:nvPr/>
        </p:nvSpPr>
        <p:spPr>
          <a:xfrm>
            <a:off x="15773400" y="24383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Straight Connector 338"/>
          <p:cNvCxnSpPr/>
          <p:nvPr/>
        </p:nvCxnSpPr>
        <p:spPr>
          <a:xfrm flipH="1">
            <a:off x="15544800" y="1066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37" idx="0"/>
          </p:cNvCxnSpPr>
          <p:nvPr/>
        </p:nvCxnSpPr>
        <p:spPr>
          <a:xfrm flipV="1">
            <a:off x="15849600" y="1066794"/>
            <a:ext cx="0" cy="137159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15925800" y="2514592"/>
            <a:ext cx="6096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15849600" y="2133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6002000" y="2514592"/>
            <a:ext cx="381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379" name="Trapezoid 378"/>
          <p:cNvSpPr/>
          <p:nvPr/>
        </p:nvSpPr>
        <p:spPr>
          <a:xfrm rot="5400000">
            <a:off x="5181600" y="60959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80" name="Rectangle 379"/>
          <p:cNvSpPr/>
          <p:nvPr/>
        </p:nvSpPr>
        <p:spPr>
          <a:xfrm>
            <a:off x="5334000" y="6172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1" name="Rectangle 380"/>
          <p:cNvSpPr/>
          <p:nvPr/>
        </p:nvSpPr>
        <p:spPr>
          <a:xfrm>
            <a:off x="5334000" y="60197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2" name="Rectangle 381"/>
          <p:cNvSpPr/>
          <p:nvPr/>
        </p:nvSpPr>
        <p:spPr>
          <a:xfrm>
            <a:off x="5791200" y="609599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5867401" y="63245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5943601" y="632455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5867400" y="60959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386" name="Straight Connector 385"/>
          <p:cNvCxnSpPr/>
          <p:nvPr/>
        </p:nvCxnSpPr>
        <p:spPr>
          <a:xfrm flipV="1">
            <a:off x="6172200" y="6095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6172200" y="6019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6400800" y="6019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5" name="Straight Connector 414"/>
          <p:cNvCxnSpPr>
            <a:stCxn id="379" idx="0"/>
          </p:cNvCxnSpPr>
          <p:nvPr/>
        </p:nvCxnSpPr>
        <p:spPr>
          <a:xfrm>
            <a:off x="5486400" y="61721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4724400" y="63245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rapezoid 429"/>
          <p:cNvSpPr/>
          <p:nvPr/>
        </p:nvSpPr>
        <p:spPr>
          <a:xfrm rot="5400000">
            <a:off x="4419600" y="62483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31" name="Rectangle 430"/>
          <p:cNvSpPr/>
          <p:nvPr/>
        </p:nvSpPr>
        <p:spPr>
          <a:xfrm>
            <a:off x="4572000" y="63245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33" name="Rectangle 432"/>
          <p:cNvSpPr/>
          <p:nvPr/>
        </p:nvSpPr>
        <p:spPr>
          <a:xfrm>
            <a:off x="4572000" y="6172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34" name="Straight Connector 433"/>
          <p:cNvCxnSpPr>
            <a:stCxn id="538" idx="3"/>
          </p:cNvCxnSpPr>
          <p:nvPr/>
        </p:nvCxnSpPr>
        <p:spPr>
          <a:xfrm>
            <a:off x="4343400" y="61721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267200" y="6476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6096000" y="6172192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>
            <a:endCxn id="538" idx="2"/>
          </p:cNvCxnSpPr>
          <p:nvPr/>
        </p:nvCxnSpPr>
        <p:spPr>
          <a:xfrm flipV="1">
            <a:off x="4267200" y="6248392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5410200" y="6324592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5029200" y="6019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4724400" y="5867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5’d0</a:t>
            </a:r>
          </a:p>
        </p:txBody>
      </p:sp>
      <p:sp>
        <p:nvSpPr>
          <p:cNvPr id="538" name="Rectangle 537"/>
          <p:cNvSpPr/>
          <p:nvPr/>
        </p:nvSpPr>
        <p:spPr>
          <a:xfrm>
            <a:off x="4191000" y="60959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539" name="Straight Connector 538"/>
          <p:cNvCxnSpPr/>
          <p:nvPr/>
        </p:nvCxnSpPr>
        <p:spPr>
          <a:xfrm>
            <a:off x="6705600" y="6172192"/>
            <a:ext cx="0" cy="6019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endCxn id="538" idx="1"/>
          </p:cNvCxnSpPr>
          <p:nvPr/>
        </p:nvCxnSpPr>
        <p:spPr>
          <a:xfrm>
            <a:off x="3886200" y="61721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angle 540"/>
          <p:cNvSpPr/>
          <p:nvPr/>
        </p:nvSpPr>
        <p:spPr>
          <a:xfrm>
            <a:off x="3733800" y="6019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5’d1</a:t>
            </a:r>
          </a:p>
        </p:txBody>
      </p:sp>
      <p:sp>
        <p:nvSpPr>
          <p:cNvPr id="542" name="Rectangle 541"/>
          <p:cNvSpPr/>
          <p:nvPr/>
        </p:nvSpPr>
        <p:spPr>
          <a:xfrm rot="16200000">
            <a:off x="7924800" y="6095992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543" name="Straight Connector 542"/>
          <p:cNvCxnSpPr/>
          <p:nvPr/>
        </p:nvCxnSpPr>
        <p:spPr>
          <a:xfrm>
            <a:off x="7620000" y="6324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Rectangle 543"/>
          <p:cNvSpPr/>
          <p:nvPr/>
        </p:nvSpPr>
        <p:spPr>
          <a:xfrm>
            <a:off x="7467600" y="6324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5’d17</a:t>
            </a:r>
          </a:p>
        </p:txBody>
      </p:sp>
      <p:cxnSp>
        <p:nvCxnSpPr>
          <p:cNvPr id="545" name="Straight Connector 544"/>
          <p:cNvCxnSpPr/>
          <p:nvPr/>
        </p:nvCxnSpPr>
        <p:spPr>
          <a:xfrm>
            <a:off x="8229600" y="6248392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flipV="1">
            <a:off x="8305800" y="617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546"/>
          <p:cNvSpPr/>
          <p:nvPr/>
        </p:nvSpPr>
        <p:spPr>
          <a:xfrm>
            <a:off x="8305800" y="60959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8458200" y="6248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9" name="Straight Connector 548"/>
          <p:cNvCxnSpPr/>
          <p:nvPr/>
        </p:nvCxnSpPr>
        <p:spPr>
          <a:xfrm flipH="1">
            <a:off x="2895600" y="2438392"/>
            <a:ext cx="615894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 flipV="1">
            <a:off x="9067800" y="2438392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Rectangle 551"/>
          <p:cNvSpPr/>
          <p:nvPr/>
        </p:nvSpPr>
        <p:spPr>
          <a:xfrm>
            <a:off x="10058400" y="11810984"/>
            <a:ext cx="1371600" cy="152400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553" name="Rectangle 552"/>
          <p:cNvSpPr/>
          <p:nvPr/>
        </p:nvSpPr>
        <p:spPr>
          <a:xfrm>
            <a:off x="10058400" y="121157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554" name="Rectangle 553"/>
          <p:cNvSpPr/>
          <p:nvPr/>
        </p:nvSpPr>
        <p:spPr>
          <a:xfrm>
            <a:off x="10058400" y="12572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555" name="Rectangle 554"/>
          <p:cNvSpPr/>
          <p:nvPr/>
        </p:nvSpPr>
        <p:spPr>
          <a:xfrm>
            <a:off x="10058400" y="13030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56" name="Straight Connector 555"/>
          <p:cNvCxnSpPr/>
          <p:nvPr/>
        </p:nvCxnSpPr>
        <p:spPr>
          <a:xfrm flipH="1" flipV="1">
            <a:off x="10058408" y="13106394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H="1">
            <a:off x="10058408" y="131825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/>
          <p:cNvSpPr/>
          <p:nvPr/>
        </p:nvSpPr>
        <p:spPr>
          <a:xfrm>
            <a:off x="10058400" y="11201383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(3)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(5)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(4) 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i_divexp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4" name="Rectangle 563"/>
          <p:cNvSpPr/>
          <p:nvPr/>
        </p:nvSpPr>
        <p:spPr>
          <a:xfrm>
            <a:off x="10972800" y="12496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565" name="Rectangle 564"/>
          <p:cNvSpPr/>
          <p:nvPr/>
        </p:nvSpPr>
        <p:spPr>
          <a:xfrm>
            <a:off x="10058400" y="12801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10058400" y="1234438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10972800" y="11963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570" name="Rectangle 569"/>
          <p:cNvSpPr/>
          <p:nvPr/>
        </p:nvSpPr>
        <p:spPr>
          <a:xfrm>
            <a:off x="10972800" y="1310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cxnSp>
        <p:nvCxnSpPr>
          <p:cNvPr id="573" name="Straight Connector 572"/>
          <p:cNvCxnSpPr/>
          <p:nvPr/>
        </p:nvCxnSpPr>
        <p:spPr>
          <a:xfrm>
            <a:off x="11430000" y="120395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flipV="1">
            <a:off x="11506200" y="11963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Rectangle 574"/>
          <p:cNvSpPr/>
          <p:nvPr/>
        </p:nvSpPr>
        <p:spPr>
          <a:xfrm>
            <a:off x="11506200" y="11887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83" name="Straight Connector 582"/>
          <p:cNvCxnSpPr/>
          <p:nvPr/>
        </p:nvCxnSpPr>
        <p:spPr>
          <a:xfrm>
            <a:off x="9753600" y="12420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angle 583"/>
          <p:cNvSpPr/>
          <p:nvPr/>
        </p:nvSpPr>
        <p:spPr>
          <a:xfrm>
            <a:off x="9448800" y="12268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586" name="Straight Connector 585"/>
          <p:cNvCxnSpPr/>
          <p:nvPr/>
        </p:nvCxnSpPr>
        <p:spPr>
          <a:xfrm>
            <a:off x="6705600" y="12191992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H="1">
            <a:off x="4267200" y="6857992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6324600" y="12649192"/>
            <a:ext cx="373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6324600" y="10363192"/>
            <a:ext cx="0" cy="2286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V="1">
            <a:off x="11963400" y="11963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1963400" y="11963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V="1">
            <a:off x="4419600" y="10286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4419600" y="102107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7" name="Rectangle 616"/>
          <p:cNvSpPr/>
          <p:nvPr/>
        </p:nvSpPr>
        <p:spPr>
          <a:xfrm>
            <a:off x="4648200" y="10210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start_div10</a:t>
            </a:r>
          </a:p>
        </p:txBody>
      </p:sp>
      <p:cxnSp>
        <p:nvCxnSpPr>
          <p:cNvPr id="619" name="Straight Connector 618"/>
          <p:cNvCxnSpPr/>
          <p:nvPr/>
        </p:nvCxnSpPr>
        <p:spPr>
          <a:xfrm>
            <a:off x="4648200" y="5105392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>
            <a:off x="9753600" y="50291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Rectangle 624"/>
          <p:cNvSpPr/>
          <p:nvPr/>
        </p:nvSpPr>
        <p:spPr>
          <a:xfrm>
            <a:off x="9448800" y="4876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26" name="Straight Connector 625"/>
          <p:cNvCxnSpPr/>
          <p:nvPr/>
        </p:nvCxnSpPr>
        <p:spPr>
          <a:xfrm>
            <a:off x="9753600" y="5333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tangle 632"/>
          <p:cNvSpPr/>
          <p:nvPr/>
        </p:nvSpPr>
        <p:spPr>
          <a:xfrm>
            <a:off x="9448800" y="5181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35" name="Straight Connector 634"/>
          <p:cNvCxnSpPr/>
          <p:nvPr/>
        </p:nvCxnSpPr>
        <p:spPr>
          <a:xfrm>
            <a:off x="9753600" y="7848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Rectangle 636"/>
          <p:cNvSpPr/>
          <p:nvPr/>
        </p:nvSpPr>
        <p:spPr>
          <a:xfrm>
            <a:off x="9448800" y="7696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38" name="Straight Connector 637"/>
          <p:cNvCxnSpPr/>
          <p:nvPr/>
        </p:nvCxnSpPr>
        <p:spPr>
          <a:xfrm>
            <a:off x="9753600" y="81533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tangle 638"/>
          <p:cNvSpPr/>
          <p:nvPr/>
        </p:nvSpPr>
        <p:spPr>
          <a:xfrm>
            <a:off x="9448800" y="8000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41" name="Straight Connector 640"/>
          <p:cNvCxnSpPr/>
          <p:nvPr/>
        </p:nvCxnSpPr>
        <p:spPr>
          <a:xfrm>
            <a:off x="9753600" y="10591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9448800" y="10439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46" name="Straight Connector 645"/>
          <p:cNvCxnSpPr/>
          <p:nvPr/>
        </p:nvCxnSpPr>
        <p:spPr>
          <a:xfrm>
            <a:off x="9753600" y="10896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9448800" y="10744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48" name="Straight Connector 647"/>
          <p:cNvCxnSpPr/>
          <p:nvPr/>
        </p:nvCxnSpPr>
        <p:spPr>
          <a:xfrm>
            <a:off x="9753600" y="12877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Rectangle 648"/>
          <p:cNvSpPr/>
          <p:nvPr/>
        </p:nvSpPr>
        <p:spPr>
          <a:xfrm>
            <a:off x="9448800" y="12725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51" name="Straight Connector 650"/>
          <p:cNvCxnSpPr/>
          <p:nvPr/>
        </p:nvCxnSpPr>
        <p:spPr>
          <a:xfrm>
            <a:off x="9753600" y="13182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tangle 652"/>
          <p:cNvSpPr/>
          <p:nvPr/>
        </p:nvSpPr>
        <p:spPr>
          <a:xfrm>
            <a:off x="9448800" y="13030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656" name="Rectangle 655"/>
          <p:cNvSpPr/>
          <p:nvPr/>
        </p:nvSpPr>
        <p:spPr>
          <a:xfrm>
            <a:off x="14401800" y="9982193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658" name="Straight Connector 657"/>
          <p:cNvCxnSpPr>
            <a:endCxn id="391" idx="1"/>
          </p:cNvCxnSpPr>
          <p:nvPr/>
        </p:nvCxnSpPr>
        <p:spPr>
          <a:xfrm flipV="1">
            <a:off x="11430000" y="10286992"/>
            <a:ext cx="2971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flipV="1">
            <a:off x="11506200" y="10210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Rectangle 659"/>
          <p:cNvSpPr/>
          <p:nvPr/>
        </p:nvSpPr>
        <p:spPr>
          <a:xfrm>
            <a:off x="11506200" y="10134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662" name="Straight Connector 661"/>
          <p:cNvCxnSpPr/>
          <p:nvPr/>
        </p:nvCxnSpPr>
        <p:spPr>
          <a:xfrm flipV="1">
            <a:off x="12268200" y="102107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flipV="1">
            <a:off x="12344400" y="10058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>
            <a:off x="12344400" y="100583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/>
          <p:nvPr/>
        </p:nvCxnSpPr>
        <p:spPr>
          <a:xfrm flipV="1">
            <a:off x="12877800" y="998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>
            <a:off x="12877800" y="998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/>
          <p:nvPr/>
        </p:nvCxnSpPr>
        <p:spPr>
          <a:xfrm flipV="1">
            <a:off x="12496800" y="9982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Rectangle 669"/>
          <p:cNvSpPr/>
          <p:nvPr/>
        </p:nvSpPr>
        <p:spPr>
          <a:xfrm>
            <a:off x="12496800" y="99059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671" name="Straight Connector 670"/>
          <p:cNvCxnSpPr/>
          <p:nvPr/>
        </p:nvCxnSpPr>
        <p:spPr>
          <a:xfrm flipV="1">
            <a:off x="12496800" y="10210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12496800" y="10134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74" name="Rectangle 673"/>
          <p:cNvSpPr/>
          <p:nvPr/>
        </p:nvSpPr>
        <p:spPr>
          <a:xfrm>
            <a:off x="10058400" y="10744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676" name="Rectangle 675"/>
          <p:cNvSpPr/>
          <p:nvPr/>
        </p:nvSpPr>
        <p:spPr>
          <a:xfrm>
            <a:off x="14859000" y="10210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14401800" y="10820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81" name="Rectangle 680"/>
          <p:cNvSpPr/>
          <p:nvPr/>
        </p:nvSpPr>
        <p:spPr>
          <a:xfrm>
            <a:off x="14401800" y="10591794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685" name="Straight Connector 684"/>
          <p:cNvCxnSpPr>
            <a:endCxn id="678" idx="1"/>
          </p:cNvCxnSpPr>
          <p:nvPr/>
        </p:nvCxnSpPr>
        <p:spPr>
          <a:xfrm flipV="1">
            <a:off x="11430000" y="10896593"/>
            <a:ext cx="2971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 flipV="1">
            <a:off x="11506200" y="10820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11506200" y="10744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06" name="Rectangle 705"/>
          <p:cNvSpPr/>
          <p:nvPr/>
        </p:nvSpPr>
        <p:spPr>
          <a:xfrm>
            <a:off x="14859000" y="10820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14401800" y="12496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708" name="Rectangle 707"/>
          <p:cNvSpPr/>
          <p:nvPr/>
        </p:nvSpPr>
        <p:spPr>
          <a:xfrm>
            <a:off x="14401800" y="12268193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709" name="Straight Connector 708"/>
          <p:cNvCxnSpPr>
            <a:endCxn id="707" idx="1"/>
          </p:cNvCxnSpPr>
          <p:nvPr/>
        </p:nvCxnSpPr>
        <p:spPr>
          <a:xfrm flipV="1">
            <a:off x="11430000" y="12572992"/>
            <a:ext cx="2971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 flipV="1">
            <a:off x="11506200" y="12496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Rectangle 710"/>
          <p:cNvSpPr/>
          <p:nvPr/>
        </p:nvSpPr>
        <p:spPr>
          <a:xfrm>
            <a:off x="11506200" y="12420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712" name="Straight Connector 711"/>
          <p:cNvCxnSpPr/>
          <p:nvPr/>
        </p:nvCxnSpPr>
        <p:spPr>
          <a:xfrm flipV="1">
            <a:off x="12268200" y="124967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V="1">
            <a:off x="12344400" y="123443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12344400" y="123443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flipV="1">
            <a:off x="12877800" y="12268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12877800" y="12268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12496800" y="12268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Rectangle 717"/>
          <p:cNvSpPr/>
          <p:nvPr/>
        </p:nvSpPr>
        <p:spPr>
          <a:xfrm>
            <a:off x="12496800" y="121919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19" name="Straight Connector 718"/>
          <p:cNvCxnSpPr/>
          <p:nvPr/>
        </p:nvCxnSpPr>
        <p:spPr>
          <a:xfrm flipV="1">
            <a:off x="12496800" y="12496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Rectangle 719"/>
          <p:cNvSpPr/>
          <p:nvPr/>
        </p:nvSpPr>
        <p:spPr>
          <a:xfrm>
            <a:off x="12496800" y="124205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1" name="Rectangle 720"/>
          <p:cNvSpPr/>
          <p:nvPr/>
        </p:nvSpPr>
        <p:spPr>
          <a:xfrm>
            <a:off x="14859000" y="12496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22" name="Rectangle 721"/>
          <p:cNvSpPr/>
          <p:nvPr/>
        </p:nvSpPr>
        <p:spPr>
          <a:xfrm>
            <a:off x="14401800" y="1310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723" name="Rectangle 722"/>
          <p:cNvSpPr/>
          <p:nvPr/>
        </p:nvSpPr>
        <p:spPr>
          <a:xfrm>
            <a:off x="14401800" y="12877794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724" name="Straight Connector 723"/>
          <p:cNvCxnSpPr>
            <a:endCxn id="722" idx="1"/>
          </p:cNvCxnSpPr>
          <p:nvPr/>
        </p:nvCxnSpPr>
        <p:spPr>
          <a:xfrm flipV="1">
            <a:off x="11430000" y="13182593"/>
            <a:ext cx="2971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/>
          <p:nvPr/>
        </p:nvCxnSpPr>
        <p:spPr>
          <a:xfrm flipV="1">
            <a:off x="11506200" y="13106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Rectangle 725"/>
          <p:cNvSpPr/>
          <p:nvPr/>
        </p:nvSpPr>
        <p:spPr>
          <a:xfrm>
            <a:off x="11506200" y="13030193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27" name="Rectangle 726"/>
          <p:cNvSpPr/>
          <p:nvPr/>
        </p:nvSpPr>
        <p:spPr>
          <a:xfrm>
            <a:off x="14859000" y="13106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28" name="Rectangle 727"/>
          <p:cNvSpPr/>
          <p:nvPr/>
        </p:nvSpPr>
        <p:spPr>
          <a:xfrm>
            <a:off x="14401800" y="9829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i_encode_7seg_3</a:t>
            </a:r>
          </a:p>
        </p:txBody>
      </p:sp>
      <p:sp>
        <p:nvSpPr>
          <p:cNvPr id="729" name="Rectangle 728"/>
          <p:cNvSpPr/>
          <p:nvPr/>
        </p:nvSpPr>
        <p:spPr>
          <a:xfrm>
            <a:off x="14401800" y="10439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i_encode_7seg_2</a:t>
            </a:r>
          </a:p>
        </p:txBody>
      </p:sp>
      <p:sp>
        <p:nvSpPr>
          <p:cNvPr id="730" name="Rectangle 729"/>
          <p:cNvSpPr/>
          <p:nvPr/>
        </p:nvSpPr>
        <p:spPr>
          <a:xfrm>
            <a:off x="14401800" y="12115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i_encode_7seg_1</a:t>
            </a:r>
          </a:p>
        </p:txBody>
      </p:sp>
      <p:sp>
        <p:nvSpPr>
          <p:cNvPr id="731" name="Rectangle 730"/>
          <p:cNvSpPr/>
          <p:nvPr/>
        </p:nvSpPr>
        <p:spPr>
          <a:xfrm>
            <a:off x="14401800" y="12725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i_encode_7seg_0</a:t>
            </a:r>
          </a:p>
        </p:txBody>
      </p:sp>
      <p:sp>
        <p:nvSpPr>
          <p:cNvPr id="732" name="Pentagon 731"/>
          <p:cNvSpPr/>
          <p:nvPr/>
        </p:nvSpPr>
        <p:spPr>
          <a:xfrm>
            <a:off x="18059400" y="100583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3" name="Straight Connector 732"/>
          <p:cNvCxnSpPr/>
          <p:nvPr/>
        </p:nvCxnSpPr>
        <p:spPr>
          <a:xfrm flipV="1">
            <a:off x="17830800" y="10058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Rectangle 733"/>
          <p:cNvSpPr/>
          <p:nvPr/>
        </p:nvSpPr>
        <p:spPr>
          <a:xfrm>
            <a:off x="17830800" y="99821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735" name="Rectangle 734"/>
          <p:cNvSpPr/>
          <p:nvPr/>
        </p:nvSpPr>
        <p:spPr>
          <a:xfrm>
            <a:off x="17068800" y="9982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</a:p>
        </p:txBody>
      </p:sp>
      <p:cxnSp>
        <p:nvCxnSpPr>
          <p:cNvPr id="736" name="Straight Connector 735"/>
          <p:cNvCxnSpPr>
            <a:stCxn id="590" idx="0"/>
            <a:endCxn id="732" idx="1"/>
          </p:cNvCxnSpPr>
          <p:nvPr/>
        </p:nvCxnSpPr>
        <p:spPr>
          <a:xfrm flipV="1">
            <a:off x="16764000" y="10134592"/>
            <a:ext cx="1295400" cy="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Pentagon 736"/>
          <p:cNvSpPr/>
          <p:nvPr/>
        </p:nvSpPr>
        <p:spPr>
          <a:xfrm>
            <a:off x="18059400" y="10667993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8" name="Straight Connector 737"/>
          <p:cNvCxnSpPr/>
          <p:nvPr/>
        </p:nvCxnSpPr>
        <p:spPr>
          <a:xfrm flipV="1">
            <a:off x="17830800" y="106679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Rectangle 738"/>
          <p:cNvSpPr/>
          <p:nvPr/>
        </p:nvSpPr>
        <p:spPr>
          <a:xfrm>
            <a:off x="17830800" y="105917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740" name="Rectangle 739"/>
          <p:cNvSpPr/>
          <p:nvPr/>
        </p:nvSpPr>
        <p:spPr>
          <a:xfrm>
            <a:off x="17068800" y="105917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</a:p>
        </p:txBody>
      </p:sp>
      <p:cxnSp>
        <p:nvCxnSpPr>
          <p:cNvPr id="741" name="Straight Connector 740"/>
          <p:cNvCxnSpPr>
            <a:stCxn id="594" idx="0"/>
            <a:endCxn id="737" idx="1"/>
          </p:cNvCxnSpPr>
          <p:nvPr/>
        </p:nvCxnSpPr>
        <p:spPr>
          <a:xfrm flipV="1">
            <a:off x="16764000" y="10744193"/>
            <a:ext cx="1295400" cy="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Pentagon 741"/>
          <p:cNvSpPr/>
          <p:nvPr/>
        </p:nvSpPr>
        <p:spPr>
          <a:xfrm>
            <a:off x="18059400" y="12344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3" name="Straight Connector 742"/>
          <p:cNvCxnSpPr/>
          <p:nvPr/>
        </p:nvCxnSpPr>
        <p:spPr>
          <a:xfrm flipV="1">
            <a:off x="17830800" y="1234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Rectangle 743"/>
          <p:cNvSpPr/>
          <p:nvPr/>
        </p:nvSpPr>
        <p:spPr>
          <a:xfrm>
            <a:off x="17830800" y="12268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17068800" y="1226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cxnSp>
        <p:nvCxnSpPr>
          <p:cNvPr id="746" name="Straight Connector 745"/>
          <p:cNvCxnSpPr>
            <a:stCxn id="599" idx="0"/>
            <a:endCxn id="742" idx="1"/>
          </p:cNvCxnSpPr>
          <p:nvPr/>
        </p:nvCxnSpPr>
        <p:spPr>
          <a:xfrm flipV="1">
            <a:off x="16764000" y="12420600"/>
            <a:ext cx="1295400" cy="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Pentagon 746"/>
          <p:cNvSpPr/>
          <p:nvPr/>
        </p:nvSpPr>
        <p:spPr>
          <a:xfrm>
            <a:off x="18059400" y="12954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8" name="Straight Connector 747"/>
          <p:cNvCxnSpPr/>
          <p:nvPr/>
        </p:nvCxnSpPr>
        <p:spPr>
          <a:xfrm flipV="1">
            <a:off x="17830800" y="1295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Rectangle 748"/>
          <p:cNvSpPr/>
          <p:nvPr/>
        </p:nvSpPr>
        <p:spPr>
          <a:xfrm>
            <a:off x="17830800" y="1287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750" name="Rectangle 749"/>
          <p:cNvSpPr/>
          <p:nvPr/>
        </p:nvSpPr>
        <p:spPr>
          <a:xfrm>
            <a:off x="17068800" y="1287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cxnSp>
        <p:nvCxnSpPr>
          <p:cNvPr id="751" name="Straight Connector 750"/>
          <p:cNvCxnSpPr>
            <a:stCxn id="689" idx="0"/>
            <a:endCxn id="747" idx="1"/>
          </p:cNvCxnSpPr>
          <p:nvPr/>
        </p:nvCxnSpPr>
        <p:spPr>
          <a:xfrm flipV="1">
            <a:off x="16764000" y="13030200"/>
            <a:ext cx="1295400" cy="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Rectangle 751"/>
          <p:cNvSpPr/>
          <p:nvPr/>
        </p:nvSpPr>
        <p:spPr>
          <a:xfrm>
            <a:off x="11734800" y="10134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dig3</a:t>
            </a:r>
          </a:p>
        </p:txBody>
      </p:sp>
      <p:sp>
        <p:nvSpPr>
          <p:cNvPr id="753" name="Rectangle 752"/>
          <p:cNvSpPr/>
          <p:nvPr/>
        </p:nvSpPr>
        <p:spPr>
          <a:xfrm>
            <a:off x="11734800" y="10744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dig2</a:t>
            </a:r>
          </a:p>
        </p:txBody>
      </p:sp>
      <p:sp>
        <p:nvSpPr>
          <p:cNvPr id="754" name="Rectangle 753"/>
          <p:cNvSpPr/>
          <p:nvPr/>
        </p:nvSpPr>
        <p:spPr>
          <a:xfrm>
            <a:off x="11734800" y="12420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dig1</a:t>
            </a:r>
          </a:p>
        </p:txBody>
      </p:sp>
      <p:sp>
        <p:nvSpPr>
          <p:cNvPr id="755" name="Rectangle 754"/>
          <p:cNvSpPr/>
          <p:nvPr/>
        </p:nvSpPr>
        <p:spPr>
          <a:xfrm>
            <a:off x="11734800" y="13030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dig0</a:t>
            </a:r>
          </a:p>
        </p:txBody>
      </p:sp>
      <p:cxnSp>
        <p:nvCxnSpPr>
          <p:cNvPr id="551" name="Straight Connector 550"/>
          <p:cNvCxnSpPr/>
          <p:nvPr/>
        </p:nvCxnSpPr>
        <p:spPr>
          <a:xfrm flipV="1">
            <a:off x="4419600" y="39623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ectangle 576"/>
          <p:cNvSpPr/>
          <p:nvPr/>
        </p:nvSpPr>
        <p:spPr>
          <a:xfrm>
            <a:off x="4419600" y="38862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7" name="Rectangle 586"/>
          <p:cNvSpPr/>
          <p:nvPr/>
        </p:nvSpPr>
        <p:spPr>
          <a:xfrm>
            <a:off x="4648200" y="4191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updt_ecnt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8" name="Straight Connector 587"/>
          <p:cNvCxnSpPr/>
          <p:nvPr/>
        </p:nvCxnSpPr>
        <p:spPr>
          <a:xfrm>
            <a:off x="7467600" y="8763000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Trapezoid 589"/>
          <p:cNvSpPr/>
          <p:nvPr/>
        </p:nvSpPr>
        <p:spPr>
          <a:xfrm rot="5400000">
            <a:off x="16459200" y="10058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91" name="Rectangle 590"/>
          <p:cNvSpPr/>
          <p:nvPr/>
        </p:nvSpPr>
        <p:spPr>
          <a:xfrm>
            <a:off x="16611600" y="10134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93" name="Rectangle 592"/>
          <p:cNvSpPr/>
          <p:nvPr/>
        </p:nvSpPr>
        <p:spPr>
          <a:xfrm>
            <a:off x="16611600" y="998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94" name="Trapezoid 593"/>
          <p:cNvSpPr/>
          <p:nvPr/>
        </p:nvSpPr>
        <p:spPr>
          <a:xfrm rot="5400000">
            <a:off x="16459200" y="10668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97" name="Rectangle 596"/>
          <p:cNvSpPr/>
          <p:nvPr/>
        </p:nvSpPr>
        <p:spPr>
          <a:xfrm>
            <a:off x="16611600" y="10744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16611600" y="10591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99" name="Trapezoid 598"/>
          <p:cNvSpPr/>
          <p:nvPr/>
        </p:nvSpPr>
        <p:spPr>
          <a:xfrm rot="5400000">
            <a:off x="16459200" y="12344407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65" name="Rectangle 664"/>
          <p:cNvSpPr/>
          <p:nvPr/>
        </p:nvSpPr>
        <p:spPr>
          <a:xfrm>
            <a:off x="16611600" y="1242060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16611600" y="1226820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9" name="Trapezoid 688"/>
          <p:cNvSpPr/>
          <p:nvPr/>
        </p:nvSpPr>
        <p:spPr>
          <a:xfrm rot="5400000">
            <a:off x="16459200" y="12954007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91" name="Rectangle 690"/>
          <p:cNvSpPr/>
          <p:nvPr/>
        </p:nvSpPr>
        <p:spPr>
          <a:xfrm>
            <a:off x="16611600" y="1303020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16611600" y="1287780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99" name="Straight Connector 698"/>
          <p:cNvCxnSpPr/>
          <p:nvPr/>
        </p:nvCxnSpPr>
        <p:spPr>
          <a:xfrm flipV="1">
            <a:off x="16306800" y="9982200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15697200" y="9829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7’b1010100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15697200" y="9982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3" name="Straight Connector 702"/>
          <p:cNvCxnSpPr/>
          <p:nvPr/>
        </p:nvCxnSpPr>
        <p:spPr>
          <a:xfrm flipV="1">
            <a:off x="16306800" y="10591799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tangle 703"/>
          <p:cNvSpPr/>
          <p:nvPr/>
        </p:nvSpPr>
        <p:spPr>
          <a:xfrm>
            <a:off x="15697200" y="104393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7’b1011100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15697200" y="10591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6" name="Straight Connector 755"/>
          <p:cNvCxnSpPr/>
          <p:nvPr/>
        </p:nvCxnSpPr>
        <p:spPr>
          <a:xfrm flipV="1">
            <a:off x="16306800" y="12268207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Rectangle 756"/>
          <p:cNvSpPr/>
          <p:nvPr/>
        </p:nvSpPr>
        <p:spPr>
          <a:xfrm>
            <a:off x="15697200" y="12115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7’b1011110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15697200" y="122682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 flipV="1">
            <a:off x="16306800" y="12877807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Rectangle 759"/>
          <p:cNvSpPr/>
          <p:nvPr/>
        </p:nvSpPr>
        <p:spPr>
          <a:xfrm>
            <a:off x="15697200" y="12725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7’b1111000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15697200" y="128778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2" name="Straight Connector 761"/>
          <p:cNvCxnSpPr/>
          <p:nvPr/>
        </p:nvCxnSpPr>
        <p:spPr>
          <a:xfrm>
            <a:off x="15316200" y="108966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5316200" y="102870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5316200" y="131826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15316200" y="125730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Rectangle 765"/>
          <p:cNvSpPr/>
          <p:nvPr/>
        </p:nvSpPr>
        <p:spPr>
          <a:xfrm>
            <a:off x="16611600" y="8686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767" name="Straight Connector 766"/>
          <p:cNvCxnSpPr/>
          <p:nvPr/>
        </p:nvCxnSpPr>
        <p:spPr>
          <a:xfrm>
            <a:off x="16687800" y="8458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Rectangle 767"/>
          <p:cNvSpPr/>
          <p:nvPr/>
        </p:nvSpPr>
        <p:spPr>
          <a:xfrm>
            <a:off x="16535400" y="8305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9" name="Straight Connector 768"/>
          <p:cNvCxnSpPr>
            <a:stCxn id="766" idx="2"/>
          </p:cNvCxnSpPr>
          <p:nvPr/>
        </p:nvCxnSpPr>
        <p:spPr>
          <a:xfrm>
            <a:off x="16687800" y="8839200"/>
            <a:ext cx="0" cy="11430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16687800" y="102870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 flipV="1">
            <a:off x="16611600" y="899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Rectangle 771"/>
          <p:cNvSpPr/>
          <p:nvPr/>
        </p:nvSpPr>
        <p:spPr>
          <a:xfrm>
            <a:off x="16535400" y="899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3" name="Rectangle 772"/>
          <p:cNvSpPr/>
          <p:nvPr/>
        </p:nvSpPr>
        <p:spPr>
          <a:xfrm rot="5400000">
            <a:off x="16535400" y="929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no_data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74" name="Straight Connector 773"/>
          <p:cNvCxnSpPr/>
          <p:nvPr/>
        </p:nvCxnSpPr>
        <p:spPr>
          <a:xfrm>
            <a:off x="16687800" y="10896599"/>
            <a:ext cx="0" cy="13716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>
            <a:off x="16687800" y="12573000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/>
          <p:cNvSpPr/>
          <p:nvPr/>
        </p:nvSpPr>
        <p:spPr>
          <a:xfrm>
            <a:off x="156972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77" name="Straight Connector 776"/>
          <p:cNvCxnSpPr/>
          <p:nvPr/>
        </p:nvCxnSpPr>
        <p:spPr>
          <a:xfrm flipV="1">
            <a:off x="15392400" y="13106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Rectangle 777"/>
          <p:cNvSpPr/>
          <p:nvPr/>
        </p:nvSpPr>
        <p:spPr>
          <a:xfrm>
            <a:off x="15392400" y="13030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779" name="Straight Connector 778"/>
          <p:cNvCxnSpPr/>
          <p:nvPr/>
        </p:nvCxnSpPr>
        <p:spPr>
          <a:xfrm flipV="1">
            <a:off x="15392400" y="1249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Rectangle 779"/>
          <p:cNvSpPr/>
          <p:nvPr/>
        </p:nvSpPr>
        <p:spPr>
          <a:xfrm>
            <a:off x="15392400" y="12420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781" name="Straight Connector 780"/>
          <p:cNvCxnSpPr/>
          <p:nvPr/>
        </p:nvCxnSpPr>
        <p:spPr>
          <a:xfrm flipV="1">
            <a:off x="15392400" y="1082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tangle 781"/>
          <p:cNvSpPr/>
          <p:nvPr/>
        </p:nvSpPr>
        <p:spPr>
          <a:xfrm>
            <a:off x="15392400" y="1074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783" name="Straight Connector 782"/>
          <p:cNvCxnSpPr/>
          <p:nvPr/>
        </p:nvCxnSpPr>
        <p:spPr>
          <a:xfrm flipV="1">
            <a:off x="15392400" y="1021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Rectangle 783"/>
          <p:cNvSpPr/>
          <p:nvPr/>
        </p:nvSpPr>
        <p:spPr>
          <a:xfrm>
            <a:off x="15392400" y="1013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785" name="Rectangle 784"/>
          <p:cNvSpPr/>
          <p:nvPr/>
        </p:nvSpPr>
        <p:spPr>
          <a:xfrm>
            <a:off x="15697200" y="1242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6" name="Rectangle 785"/>
          <p:cNvSpPr/>
          <p:nvPr/>
        </p:nvSpPr>
        <p:spPr>
          <a:xfrm>
            <a:off x="15697200" y="1074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15697200" y="1013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9676</TotalTime>
  <Words>335</Words>
  <Application>Microsoft Office PowerPoint</Application>
  <PresentationFormat>Custom</PresentationFormat>
  <Paragraphs>248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688</cp:revision>
  <cp:lastPrinted>2015-08-18T05:01:17Z</cp:lastPrinted>
  <dcterms:created xsi:type="dcterms:W3CDTF">2015-02-20T08:15:49Z</dcterms:created>
  <dcterms:modified xsi:type="dcterms:W3CDTF">2017-10-25T11:19:03Z</dcterms:modified>
</cp:coreProperties>
</file>