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3"/>
  </p:notesMasterIdLst>
  <p:sldIdLst>
    <p:sldId id="262" r:id="rId2"/>
  </p:sldIdLst>
  <p:sldSz cx="17373600" cy="24688800"/>
  <p:notesSz cx="6797675" cy="9926638"/>
  <p:defaultTextStyle>
    <a:defPPr>
      <a:defRPr lang="en-US"/>
    </a:defPPr>
    <a:lvl1pPr marL="0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" y="-9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241425"/>
            <a:ext cx="2355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0913" y="1241425"/>
            <a:ext cx="2355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4040507"/>
            <a:ext cx="14767560" cy="859536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2967337"/>
            <a:ext cx="13030200" cy="5960743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1314450"/>
            <a:ext cx="3746183" cy="20922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1314450"/>
            <a:ext cx="11021378" cy="20922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6155062"/>
            <a:ext cx="14984730" cy="10269853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16522072"/>
            <a:ext cx="14984730" cy="5400673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314455"/>
            <a:ext cx="14984730" cy="4772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6052187"/>
            <a:ext cx="7349846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9018270"/>
            <a:ext cx="7349846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6052187"/>
            <a:ext cx="7386043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9018270"/>
            <a:ext cx="7386043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3554735"/>
            <a:ext cx="8795385" cy="175450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3554735"/>
            <a:ext cx="8795385" cy="175450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1314455"/>
            <a:ext cx="1498473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6572250"/>
            <a:ext cx="1498473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22882865"/>
            <a:ext cx="586359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304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609600" y="2125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914400" y="2125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914400" y="2118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1430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838200" y="213360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819400" y="21640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8956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9718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895600" y="216407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24384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2766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609600" y="2103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914400" y="2103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914400" y="2095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1430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838200" y="211074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819400" y="2209801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8956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9718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895600" y="220979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4384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2766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9220200" y="381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92964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93726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9296400" y="380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36" name="Straight Connector 435"/>
          <p:cNvCxnSpPr>
            <a:endCxn id="446" idx="1"/>
          </p:cNvCxnSpPr>
          <p:nvPr/>
        </p:nvCxnSpPr>
        <p:spPr>
          <a:xfrm>
            <a:off x="9525000" y="457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15849600" y="38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15849600" y="30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446" name="Pentagon 445"/>
          <p:cNvSpPr/>
          <p:nvPr/>
        </p:nvSpPr>
        <p:spPr>
          <a:xfrm>
            <a:off x="16078200" y="38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49" name="Rectangle 448"/>
          <p:cNvSpPr/>
          <p:nvPr/>
        </p:nvSpPr>
        <p:spPr>
          <a:xfrm>
            <a:off x="14782800" y="30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</a:p>
        </p:txBody>
      </p:sp>
      <p:sp>
        <p:nvSpPr>
          <p:cNvPr id="528" name="Trapezoid 527"/>
          <p:cNvSpPr/>
          <p:nvPr/>
        </p:nvSpPr>
        <p:spPr>
          <a:xfrm rot="5400000">
            <a:off x="6705600" y="38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9" name="Rectangle 528"/>
          <p:cNvSpPr/>
          <p:nvPr/>
        </p:nvSpPr>
        <p:spPr>
          <a:xfrm>
            <a:off x="6858000" y="30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0" name="Rectangle 529"/>
          <p:cNvSpPr/>
          <p:nvPr/>
        </p:nvSpPr>
        <p:spPr>
          <a:xfrm>
            <a:off x="6858000" y="45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32" name="Straight Connector 531"/>
          <p:cNvCxnSpPr>
            <a:endCxn id="620" idx="3"/>
          </p:cNvCxnSpPr>
          <p:nvPr/>
        </p:nvCxnSpPr>
        <p:spPr>
          <a:xfrm flipH="1">
            <a:off x="44958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V="1">
            <a:off x="6172200" y="609600"/>
            <a:ext cx="0" cy="2316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6934200" y="609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6172200" y="83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124200" y="22555200"/>
            <a:ext cx="13716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1242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0" name="Rectangle 619"/>
          <p:cNvSpPr/>
          <p:nvPr/>
        </p:nvSpPr>
        <p:spPr>
          <a:xfrm>
            <a:off x="41910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3124200" y="22402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</p:txBody>
      </p:sp>
      <p:cxnSp>
        <p:nvCxnSpPr>
          <p:cNvPr id="625" name="Straight Connector 624"/>
          <p:cNvCxnSpPr/>
          <p:nvPr/>
        </p:nvCxnSpPr>
        <p:spPr>
          <a:xfrm flipV="1">
            <a:off x="45720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45720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4876800" y="2286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2" name="Pentagon 631"/>
          <p:cNvSpPr/>
          <p:nvPr/>
        </p:nvSpPr>
        <p:spPr>
          <a:xfrm>
            <a:off x="609600" y="2293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3" name="Straight Connector 632"/>
          <p:cNvCxnSpPr/>
          <p:nvPr/>
        </p:nvCxnSpPr>
        <p:spPr>
          <a:xfrm flipV="1">
            <a:off x="9144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Rectangle 633"/>
          <p:cNvSpPr/>
          <p:nvPr/>
        </p:nvSpPr>
        <p:spPr>
          <a:xfrm>
            <a:off x="9144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35" name="Rectangle 634"/>
          <p:cNvSpPr/>
          <p:nvPr/>
        </p:nvSpPr>
        <p:spPr>
          <a:xfrm>
            <a:off x="11430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636" name="Straight Connector 635"/>
          <p:cNvCxnSpPr>
            <a:stCxn id="632" idx="3"/>
            <a:endCxn id="613" idx="1"/>
          </p:cNvCxnSpPr>
          <p:nvPr/>
        </p:nvCxnSpPr>
        <p:spPr>
          <a:xfrm>
            <a:off x="838200" y="230124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Pentagon 636"/>
          <p:cNvSpPr/>
          <p:nvPr/>
        </p:nvSpPr>
        <p:spPr>
          <a:xfrm>
            <a:off x="609600" y="2324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8" name="Straight Connector 637"/>
          <p:cNvCxnSpPr/>
          <p:nvPr/>
        </p:nvCxnSpPr>
        <p:spPr>
          <a:xfrm flipV="1">
            <a:off x="914400" y="2324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tangle 638"/>
          <p:cNvSpPr/>
          <p:nvPr/>
        </p:nvSpPr>
        <p:spPr>
          <a:xfrm>
            <a:off x="914400" y="2316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0" name="Rectangle 639"/>
          <p:cNvSpPr/>
          <p:nvPr/>
        </p:nvSpPr>
        <p:spPr>
          <a:xfrm>
            <a:off x="11430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641" name="Straight Connector 640"/>
          <p:cNvCxnSpPr>
            <a:stCxn id="637" idx="3"/>
          </p:cNvCxnSpPr>
          <p:nvPr/>
        </p:nvCxnSpPr>
        <p:spPr>
          <a:xfrm>
            <a:off x="838200" y="233172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 flipV="1">
            <a:off x="2438400" y="23088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438400" y="2301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H="1" flipV="1">
            <a:off x="9601200" y="533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 644"/>
          <p:cNvSpPr/>
          <p:nvPr/>
        </p:nvSpPr>
        <p:spPr>
          <a:xfrm>
            <a:off x="5334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UNABLE = {30’d0, 1’b1};</a:t>
            </a:r>
          </a:p>
        </p:txBody>
      </p:sp>
      <p:sp>
        <p:nvSpPr>
          <p:cNvPr id="646" name="Rectangle 645"/>
          <p:cNvSpPr/>
          <p:nvPr/>
        </p:nvSpPr>
        <p:spPr>
          <a:xfrm>
            <a:off x="97536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661" name="Straight Connector 660"/>
          <p:cNvCxnSpPr/>
          <p:nvPr/>
        </p:nvCxnSpPr>
        <p:spPr>
          <a:xfrm>
            <a:off x="6477000" y="381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tangle 661"/>
          <p:cNvSpPr/>
          <p:nvPr/>
        </p:nvSpPr>
        <p:spPr>
          <a:xfrm>
            <a:off x="6324600" y="22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31242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is_screening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7" name="Straight Connector 706"/>
          <p:cNvCxnSpPr/>
          <p:nvPr/>
        </p:nvCxnSpPr>
        <p:spPr>
          <a:xfrm>
            <a:off x="6248400" y="83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stCxn id="528" idx="0"/>
          </p:cNvCxnSpPr>
          <p:nvPr/>
        </p:nvCxnSpPr>
        <p:spPr>
          <a:xfrm>
            <a:off x="7010400" y="4572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28194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28194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6248400" y="53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V="1">
            <a:off x="6172200" y="53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57150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686800" y="1066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6868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H="1" flipV="1">
            <a:off x="8686800" y="198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686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6868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9601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6868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6012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686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H="1" flipV="1">
            <a:off x="8686800" y="243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8686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6868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686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8686800" y="289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8686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6868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6868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82" name="Straight Connector 181"/>
          <p:cNvCxnSpPr>
            <a:stCxn id="751" idx="1"/>
          </p:cNvCxnSpPr>
          <p:nvPr/>
        </p:nvCxnSpPr>
        <p:spPr>
          <a:xfrm>
            <a:off x="7772400" y="1371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96012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9601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85" name="Straight Connector 184"/>
          <p:cNvCxnSpPr>
            <a:stCxn id="183" idx="3"/>
          </p:cNvCxnSpPr>
          <p:nvPr/>
        </p:nvCxnSpPr>
        <p:spPr>
          <a:xfrm>
            <a:off x="10058400" y="2057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4" idx="3"/>
          </p:cNvCxnSpPr>
          <p:nvPr/>
        </p:nvCxnSpPr>
        <p:spPr>
          <a:xfrm>
            <a:off x="10058400" y="2286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0134600" y="198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0134600" y="190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0363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101346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01346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0363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 flipV="1">
            <a:off x="6172200" y="129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7150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8001000" y="297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8001000" y="251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7924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8077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8001000" y="274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7924800" y="274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80772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8001000" y="228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8001000" y="2057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8001000" y="1828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7924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79248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7924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7924800" y="182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077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077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077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0772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288" name="Straight Connector 287"/>
          <p:cNvCxnSpPr/>
          <p:nvPr/>
        </p:nvCxnSpPr>
        <p:spPr>
          <a:xfrm flipV="1">
            <a:off x="7924800" y="1905000"/>
            <a:ext cx="0" cy="1935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57150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291" name="Trapezoid 290"/>
          <p:cNvSpPr/>
          <p:nvPr/>
        </p:nvSpPr>
        <p:spPr>
          <a:xfrm rot="5400000">
            <a:off x="12763500" y="199263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92" name="Rectangle 291"/>
          <p:cNvSpPr/>
          <p:nvPr/>
        </p:nvSpPr>
        <p:spPr>
          <a:xfrm>
            <a:off x="13258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258800" y="1981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132588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32588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2588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2588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32588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258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15824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14300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658600" y="2362200"/>
            <a:ext cx="0" cy="18592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658600" y="2133600"/>
            <a:ext cx="0" cy="838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1734800" y="1965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1188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 flipV="1">
            <a:off x="11658600" y="1958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11734800" y="19888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188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 flipV="1">
            <a:off x="116586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1734800" y="20116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11887200" y="1996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H="1" flipV="1">
            <a:off x="11658600" y="2004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1734800" y="2034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11887200" y="2019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flipH="1" flipV="1">
            <a:off x="11658600" y="2026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1734800" y="20574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1887200" y="2042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H="1" flipV="1">
            <a:off x="11658600" y="2049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734800" y="20802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1887200" y="2065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 flipH="1" flipV="1">
            <a:off x="11658600" y="2072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1734800" y="21031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11887200" y="2087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 flipV="1">
            <a:off x="11658600" y="2095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954000" y="2125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12496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58’dx</a:t>
            </a:r>
          </a:p>
        </p:txBody>
      </p:sp>
      <p:sp>
        <p:nvSpPr>
          <p:cNvPr id="338" name="Trapezoid 337"/>
          <p:cNvSpPr/>
          <p:nvPr/>
        </p:nvSpPr>
        <p:spPr>
          <a:xfrm rot="5400000">
            <a:off x="12763500" y="221361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3" name="Rectangle 362"/>
          <p:cNvSpPr/>
          <p:nvPr/>
        </p:nvSpPr>
        <p:spPr>
          <a:xfrm>
            <a:off x="13258800" y="2179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13258800" y="2202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3258800" y="2225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</a:p>
        </p:txBody>
      </p:sp>
      <p:sp>
        <p:nvSpPr>
          <p:cNvPr id="366" name="Rectangle 365"/>
          <p:cNvSpPr/>
          <p:nvPr/>
        </p:nvSpPr>
        <p:spPr>
          <a:xfrm>
            <a:off x="13258800" y="2247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13258800" y="2270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13258800" y="2293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132588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13258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11887200" y="2171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 flipH="1" flipV="1">
            <a:off x="11506200" y="2179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1887200" y="2194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H="1" flipV="1">
            <a:off x="11506200" y="2202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11887200" y="2217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 flipH="1" flipV="1">
            <a:off x="11506200" y="2225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11887200" y="2240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H="1" flipV="1">
            <a:off x="11506200" y="2247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1887200" y="2263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H="1" flipV="1">
            <a:off x="11506200" y="2270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18872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H="1" flipV="1">
            <a:off x="11506200" y="2293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11582400" y="23241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1887200" y="2308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 flipH="1" flipV="1">
            <a:off x="11506200" y="2316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129540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2496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64’dx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115824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11582400" y="22783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11582400" y="22555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11582400" y="223266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1582400" y="22098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1582400" y="21869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endCxn id="418" idx="1"/>
          </p:cNvCxnSpPr>
          <p:nvPr/>
        </p:nvCxnSpPr>
        <p:spPr>
          <a:xfrm>
            <a:off x="14325600" y="204978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V="1">
            <a:off x="15849600" y="2042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15849600" y="2034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418" name="Pentagon 417"/>
          <p:cNvSpPr/>
          <p:nvPr/>
        </p:nvSpPr>
        <p:spPr>
          <a:xfrm>
            <a:off x="16078200" y="2042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19" name="Rectangle 418"/>
          <p:cNvSpPr/>
          <p:nvPr/>
        </p:nvSpPr>
        <p:spPr>
          <a:xfrm>
            <a:off x="14782800" y="2034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cxnSp>
        <p:nvCxnSpPr>
          <p:cNvPr id="420" name="Straight Connector 419"/>
          <p:cNvCxnSpPr>
            <a:endCxn id="423" idx="1"/>
          </p:cNvCxnSpPr>
          <p:nvPr/>
        </p:nvCxnSpPr>
        <p:spPr>
          <a:xfrm>
            <a:off x="14325600" y="227076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5849600" y="2263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15849600" y="2255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423" name="Pentagon 422"/>
          <p:cNvSpPr/>
          <p:nvPr/>
        </p:nvSpPr>
        <p:spPr>
          <a:xfrm>
            <a:off x="16078200" y="2263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4" name="Rectangle 423"/>
          <p:cNvSpPr/>
          <p:nvPr/>
        </p:nvSpPr>
        <p:spPr>
          <a:xfrm>
            <a:off x="14782800" y="2255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425" name="Straight Connector 424"/>
          <p:cNvCxnSpPr>
            <a:stCxn id="170" idx="3"/>
            <a:endCxn id="428" idx="1"/>
          </p:cNvCxnSpPr>
          <p:nvPr/>
        </p:nvCxnSpPr>
        <p:spPr>
          <a:xfrm>
            <a:off x="10058400" y="1600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15849600" y="152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5849600" y="144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8" name="Pentagon 427"/>
          <p:cNvSpPr/>
          <p:nvPr/>
        </p:nvSpPr>
        <p:spPr>
          <a:xfrm>
            <a:off x="16078200" y="152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9" name="Rectangle 428"/>
          <p:cNvSpPr/>
          <p:nvPr/>
        </p:nvSpPr>
        <p:spPr>
          <a:xfrm>
            <a:off x="147828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</a:p>
        </p:txBody>
      </p:sp>
      <p:sp>
        <p:nvSpPr>
          <p:cNvPr id="502" name="Pentagon 501"/>
          <p:cNvSpPr/>
          <p:nvPr/>
        </p:nvSpPr>
        <p:spPr>
          <a:xfrm rot="10800000">
            <a:off x="16078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03" name="Straight Connector 502"/>
          <p:cNvCxnSpPr>
            <a:stCxn id="502" idx="3"/>
          </p:cNvCxnSpPr>
          <p:nvPr/>
        </p:nvCxnSpPr>
        <p:spPr>
          <a:xfrm flipH="1">
            <a:off x="10058400" y="1828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158496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 507"/>
          <p:cNvSpPr/>
          <p:nvPr/>
        </p:nvSpPr>
        <p:spPr>
          <a:xfrm>
            <a:off x="158496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11" name="Rectangle 510"/>
          <p:cNvSpPr/>
          <p:nvPr/>
        </p:nvSpPr>
        <p:spPr>
          <a:xfrm>
            <a:off x="14782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</a:p>
        </p:txBody>
      </p:sp>
      <p:sp>
        <p:nvSpPr>
          <p:cNvPr id="946" name="Isosceles Triangle 945"/>
          <p:cNvSpPr/>
          <p:nvPr/>
        </p:nvSpPr>
        <p:spPr>
          <a:xfrm rot="5400000">
            <a:off x="6477000" y="11430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8" name="Oval 947"/>
          <p:cNvSpPr/>
          <p:nvPr/>
        </p:nvSpPr>
        <p:spPr>
          <a:xfrm>
            <a:off x="6781800" y="1219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9" name="Straight Connector 948"/>
          <p:cNvCxnSpPr>
            <a:endCxn id="946" idx="3"/>
          </p:cNvCxnSpPr>
          <p:nvPr/>
        </p:nvCxnSpPr>
        <p:spPr>
          <a:xfrm>
            <a:off x="6248400" y="1295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Rectangle 964"/>
          <p:cNvSpPr/>
          <p:nvPr/>
        </p:nvSpPr>
        <p:spPr>
          <a:xfrm>
            <a:off x="86868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966" name="Straight Connector 965"/>
          <p:cNvCxnSpPr/>
          <p:nvPr/>
        </p:nvCxnSpPr>
        <p:spPr>
          <a:xfrm>
            <a:off x="6248400" y="1600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6172200" y="160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Rectangle 968"/>
          <p:cNvSpPr/>
          <p:nvPr/>
        </p:nvSpPr>
        <p:spPr>
          <a:xfrm>
            <a:off x="8686800" y="3505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970" name="Rectangle 969"/>
          <p:cNvSpPr/>
          <p:nvPr/>
        </p:nvSpPr>
        <p:spPr>
          <a:xfrm>
            <a:off x="86868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H="1" flipV="1">
            <a:off x="86868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H="1">
            <a:off x="8686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Rectangle 972"/>
          <p:cNvSpPr/>
          <p:nvPr/>
        </p:nvSpPr>
        <p:spPr>
          <a:xfrm>
            <a:off x="86868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974" name="Rectangle 973"/>
          <p:cNvSpPr/>
          <p:nvPr/>
        </p:nvSpPr>
        <p:spPr>
          <a:xfrm>
            <a:off x="9601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75" name="Rectangle 974"/>
          <p:cNvSpPr/>
          <p:nvPr/>
        </p:nvSpPr>
        <p:spPr>
          <a:xfrm>
            <a:off x="86868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6" name="Rectangle 975"/>
          <p:cNvSpPr/>
          <p:nvPr/>
        </p:nvSpPr>
        <p:spPr>
          <a:xfrm>
            <a:off x="9601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77" name="Rectangle 976"/>
          <p:cNvSpPr/>
          <p:nvPr/>
        </p:nvSpPr>
        <p:spPr>
          <a:xfrm>
            <a:off x="8686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978" name="Straight Connector 977"/>
          <p:cNvCxnSpPr/>
          <p:nvPr/>
        </p:nvCxnSpPr>
        <p:spPr>
          <a:xfrm flipH="1" flipV="1">
            <a:off x="8686800" y="487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/>
          <p:nvPr/>
        </p:nvCxnSpPr>
        <p:spPr>
          <a:xfrm flipH="1">
            <a:off x="8686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Rectangle 979"/>
          <p:cNvSpPr/>
          <p:nvPr/>
        </p:nvSpPr>
        <p:spPr>
          <a:xfrm>
            <a:off x="86868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981" name="Rectangle 980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982" name="Straight Connector 981"/>
          <p:cNvCxnSpPr/>
          <p:nvPr/>
        </p:nvCxnSpPr>
        <p:spPr>
          <a:xfrm flipH="1" flipV="1">
            <a:off x="86868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>
            <a:off x="8686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8686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8686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986" name="Straight Connector 985"/>
          <p:cNvCxnSpPr>
            <a:stCxn id="759" idx="1"/>
            <a:endCxn id="985" idx="1"/>
          </p:cNvCxnSpPr>
          <p:nvPr/>
        </p:nvCxnSpPr>
        <p:spPr>
          <a:xfrm>
            <a:off x="7772400" y="381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Rectangle 986"/>
          <p:cNvSpPr/>
          <p:nvPr/>
        </p:nvSpPr>
        <p:spPr>
          <a:xfrm>
            <a:off x="9601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988" name="Rectangle 987"/>
          <p:cNvSpPr/>
          <p:nvPr/>
        </p:nvSpPr>
        <p:spPr>
          <a:xfrm>
            <a:off x="9601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989" name="Straight Connector 988"/>
          <p:cNvCxnSpPr>
            <a:stCxn id="987" idx="3"/>
          </p:cNvCxnSpPr>
          <p:nvPr/>
        </p:nvCxnSpPr>
        <p:spPr>
          <a:xfrm>
            <a:off x="10058400" y="4495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988" idx="3"/>
          </p:cNvCxnSpPr>
          <p:nvPr/>
        </p:nvCxnSpPr>
        <p:spPr>
          <a:xfrm>
            <a:off x="10058400" y="4724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01346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01346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993" name="Rectangle 992"/>
          <p:cNvSpPr/>
          <p:nvPr/>
        </p:nvSpPr>
        <p:spPr>
          <a:xfrm>
            <a:off x="10363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4" name="Straight Connector 993"/>
          <p:cNvCxnSpPr/>
          <p:nvPr/>
        </p:nvCxnSpPr>
        <p:spPr>
          <a:xfrm flipV="1">
            <a:off x="101346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Rectangle 994"/>
          <p:cNvSpPr/>
          <p:nvPr/>
        </p:nvSpPr>
        <p:spPr>
          <a:xfrm>
            <a:off x="101346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996" name="Rectangle 995"/>
          <p:cNvSpPr/>
          <p:nvPr/>
        </p:nvSpPr>
        <p:spPr>
          <a:xfrm>
            <a:off x="10363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7" name="Straight Connector 996"/>
          <p:cNvCxnSpPr/>
          <p:nvPr/>
        </p:nvCxnSpPr>
        <p:spPr>
          <a:xfrm flipV="1">
            <a:off x="6172200" y="373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Rectangle 997"/>
          <p:cNvSpPr/>
          <p:nvPr/>
        </p:nvSpPr>
        <p:spPr>
          <a:xfrm>
            <a:off x="57150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999" name="Straight Connector 998"/>
          <p:cNvCxnSpPr/>
          <p:nvPr/>
        </p:nvCxnSpPr>
        <p:spPr>
          <a:xfrm flipH="1">
            <a:off x="8001000" y="5410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 flipH="1">
            <a:off x="8001000" y="4953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 flipH="1">
            <a:off x="7924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Rectangle 1001"/>
          <p:cNvSpPr/>
          <p:nvPr/>
        </p:nvSpPr>
        <p:spPr>
          <a:xfrm>
            <a:off x="80772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003" name="Straight Connector 1002"/>
          <p:cNvCxnSpPr/>
          <p:nvPr/>
        </p:nvCxnSpPr>
        <p:spPr>
          <a:xfrm flipH="1">
            <a:off x="8001000" y="5181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/>
          <p:nvPr/>
        </p:nvCxnSpPr>
        <p:spPr>
          <a:xfrm flipH="1">
            <a:off x="79248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Rectangle 1004"/>
          <p:cNvSpPr/>
          <p:nvPr/>
        </p:nvSpPr>
        <p:spPr>
          <a:xfrm>
            <a:off x="80772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006" name="Straight Connector 1005"/>
          <p:cNvCxnSpPr/>
          <p:nvPr/>
        </p:nvCxnSpPr>
        <p:spPr>
          <a:xfrm flipH="1">
            <a:off x="8001000" y="4724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>
            <a:off x="8001000" y="449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/>
          <p:nvPr/>
        </p:nvCxnSpPr>
        <p:spPr>
          <a:xfrm flipH="1">
            <a:off x="8001000" y="4267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/>
          <p:cNvCxnSpPr/>
          <p:nvPr/>
        </p:nvCxnSpPr>
        <p:spPr>
          <a:xfrm flipH="1">
            <a:off x="7924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 flipH="1">
            <a:off x="79248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 flipH="1">
            <a:off x="7924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 flipH="1">
            <a:off x="79248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80772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014" name="Rectangle 1013"/>
          <p:cNvSpPr/>
          <p:nvPr/>
        </p:nvSpPr>
        <p:spPr>
          <a:xfrm>
            <a:off x="8077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15" name="Rectangle 1014"/>
          <p:cNvSpPr/>
          <p:nvPr/>
        </p:nvSpPr>
        <p:spPr>
          <a:xfrm>
            <a:off x="8077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016" name="Rectangle 1015"/>
          <p:cNvSpPr/>
          <p:nvPr/>
        </p:nvSpPr>
        <p:spPr>
          <a:xfrm>
            <a:off x="8077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15824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/>
          <p:nvPr/>
        </p:nvCxnSpPr>
        <p:spPr>
          <a:xfrm>
            <a:off x="114300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>
            <a:stCxn id="976" idx="3"/>
            <a:endCxn id="1022" idx="1"/>
          </p:cNvCxnSpPr>
          <p:nvPr/>
        </p:nvCxnSpPr>
        <p:spPr>
          <a:xfrm>
            <a:off x="10058400" y="4038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/>
          <p:nvPr/>
        </p:nvCxnSpPr>
        <p:spPr>
          <a:xfrm flipV="1">
            <a:off x="158496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angle 1020"/>
          <p:cNvSpPr/>
          <p:nvPr/>
        </p:nvSpPr>
        <p:spPr>
          <a:xfrm>
            <a:off x="158496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22" name="Pentagon 1021"/>
          <p:cNvSpPr/>
          <p:nvPr/>
        </p:nvSpPr>
        <p:spPr>
          <a:xfrm>
            <a:off x="16078200" y="396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23" name="Rectangle 1022"/>
          <p:cNvSpPr/>
          <p:nvPr/>
        </p:nvSpPr>
        <p:spPr>
          <a:xfrm>
            <a:off x="147828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" name="Pentagon 1023"/>
          <p:cNvSpPr/>
          <p:nvPr/>
        </p:nvSpPr>
        <p:spPr>
          <a:xfrm rot="10800000">
            <a:off x="160782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25" name="Straight Connector 1024"/>
          <p:cNvCxnSpPr>
            <a:stCxn id="1024" idx="3"/>
          </p:cNvCxnSpPr>
          <p:nvPr/>
        </p:nvCxnSpPr>
        <p:spPr>
          <a:xfrm flipH="1">
            <a:off x="10058400" y="4267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58496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158496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14782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9" name="Isosceles Triangle 1028"/>
          <p:cNvSpPr/>
          <p:nvPr/>
        </p:nvSpPr>
        <p:spPr>
          <a:xfrm rot="5400000">
            <a:off x="6477000" y="35814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Oval 1029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>
            <a:endCxn id="1029" idx="3"/>
          </p:cNvCxnSpPr>
          <p:nvPr/>
        </p:nvCxnSpPr>
        <p:spPr>
          <a:xfrm>
            <a:off x="6248400" y="3733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86868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6248400" y="4038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 flipV="1">
            <a:off x="61722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/>
          <p:cNvSpPr/>
          <p:nvPr/>
        </p:nvSpPr>
        <p:spPr>
          <a:xfrm>
            <a:off x="9220200" y="6019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6" name="Straight Connector 1035"/>
          <p:cNvCxnSpPr/>
          <p:nvPr/>
        </p:nvCxnSpPr>
        <p:spPr>
          <a:xfrm flipV="1">
            <a:off x="92964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 flipV="1">
            <a:off x="93726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/>
          <p:cNvSpPr/>
          <p:nvPr/>
        </p:nvSpPr>
        <p:spPr>
          <a:xfrm>
            <a:off x="9296400" y="60197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39" name="Straight Connector 1038"/>
          <p:cNvCxnSpPr>
            <a:endCxn id="1042" idx="1"/>
          </p:cNvCxnSpPr>
          <p:nvPr/>
        </p:nvCxnSpPr>
        <p:spPr>
          <a:xfrm>
            <a:off x="9525000" y="60960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V="1">
            <a:off x="158496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/>
          <p:cNvSpPr/>
          <p:nvPr/>
        </p:nvSpPr>
        <p:spPr>
          <a:xfrm>
            <a:off x="158496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042" name="Pentagon 1041"/>
          <p:cNvSpPr/>
          <p:nvPr/>
        </p:nvSpPr>
        <p:spPr>
          <a:xfrm>
            <a:off x="160782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43" name="Rectangle 1042"/>
          <p:cNvSpPr/>
          <p:nvPr/>
        </p:nvSpPr>
        <p:spPr>
          <a:xfrm>
            <a:off x="14782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" name="Trapezoid 1043"/>
          <p:cNvSpPr/>
          <p:nvPr/>
        </p:nvSpPr>
        <p:spPr>
          <a:xfrm rot="5400000">
            <a:off x="67056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5" name="Rectangle 1044"/>
          <p:cNvSpPr/>
          <p:nvPr/>
        </p:nvSpPr>
        <p:spPr>
          <a:xfrm>
            <a:off x="68580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68580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47" name="Straight Connector 1046"/>
          <p:cNvCxnSpPr/>
          <p:nvPr/>
        </p:nvCxnSpPr>
        <p:spPr>
          <a:xfrm flipV="1">
            <a:off x="69342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V="1">
            <a:off x="61722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 flipV="1">
            <a:off x="9601200" y="6172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/>
          <p:cNvSpPr/>
          <p:nvPr/>
        </p:nvSpPr>
        <p:spPr>
          <a:xfrm>
            <a:off x="9753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6477000" y="6019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6324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6248400" y="6477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1044" idx="0"/>
          </p:cNvCxnSpPr>
          <p:nvPr/>
        </p:nvCxnSpPr>
        <p:spPr>
          <a:xfrm>
            <a:off x="7010400" y="60960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>
            <a:off x="6248400" y="6172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6172200" y="617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/>
          <p:cNvSpPr/>
          <p:nvPr/>
        </p:nvSpPr>
        <p:spPr>
          <a:xfrm>
            <a:off x="8686800" y="67056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8686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060" name="Straight Connector 1059"/>
          <p:cNvCxnSpPr/>
          <p:nvPr/>
        </p:nvCxnSpPr>
        <p:spPr>
          <a:xfrm flipH="1" flipV="1">
            <a:off x="86868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8686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/>
          <p:cNvSpPr/>
          <p:nvPr/>
        </p:nvSpPr>
        <p:spPr>
          <a:xfrm>
            <a:off x="8686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9601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8686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5" name="Rectangle 1064"/>
          <p:cNvSpPr/>
          <p:nvPr/>
        </p:nvSpPr>
        <p:spPr>
          <a:xfrm>
            <a:off x="96012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8686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067" name="Straight Connector 1066"/>
          <p:cNvCxnSpPr/>
          <p:nvPr/>
        </p:nvCxnSpPr>
        <p:spPr>
          <a:xfrm flipH="1" flipV="1">
            <a:off x="86868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 flipH="1">
            <a:off x="8686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ectangle 1068"/>
          <p:cNvSpPr/>
          <p:nvPr/>
        </p:nvSpPr>
        <p:spPr>
          <a:xfrm>
            <a:off x="8686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70" name="Rectangle 1069"/>
          <p:cNvSpPr/>
          <p:nvPr/>
        </p:nvSpPr>
        <p:spPr>
          <a:xfrm>
            <a:off x="8686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071" name="Straight Connector 1070"/>
          <p:cNvCxnSpPr/>
          <p:nvPr/>
        </p:nvCxnSpPr>
        <p:spPr>
          <a:xfrm flipH="1" flipV="1">
            <a:off x="86868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/>
          <p:cNvCxnSpPr/>
          <p:nvPr/>
        </p:nvCxnSpPr>
        <p:spPr>
          <a:xfrm flipH="1">
            <a:off x="8686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/>
          <p:cNvSpPr/>
          <p:nvPr/>
        </p:nvSpPr>
        <p:spPr>
          <a:xfrm>
            <a:off x="8686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86868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075" name="Straight Connector 1074"/>
          <p:cNvCxnSpPr>
            <a:stCxn id="767" idx="1"/>
            <a:endCxn id="1074" idx="1"/>
          </p:cNvCxnSpPr>
          <p:nvPr/>
        </p:nvCxnSpPr>
        <p:spPr>
          <a:xfrm>
            <a:off x="7772400" y="7010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Rectangle 1075"/>
          <p:cNvSpPr/>
          <p:nvPr/>
        </p:nvSpPr>
        <p:spPr>
          <a:xfrm>
            <a:off x="9601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9601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078" name="Straight Connector 1077"/>
          <p:cNvCxnSpPr>
            <a:stCxn id="1076" idx="3"/>
          </p:cNvCxnSpPr>
          <p:nvPr/>
        </p:nvCxnSpPr>
        <p:spPr>
          <a:xfrm>
            <a:off x="100584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/>
          <p:cNvCxnSpPr>
            <a:stCxn id="1077" idx="3"/>
          </p:cNvCxnSpPr>
          <p:nvPr/>
        </p:nvCxnSpPr>
        <p:spPr>
          <a:xfrm>
            <a:off x="10058400" y="792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/>
          <p:cNvCxnSpPr/>
          <p:nvPr/>
        </p:nvCxnSpPr>
        <p:spPr>
          <a:xfrm flipV="1">
            <a:off x="101346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Rectangle 1080"/>
          <p:cNvSpPr/>
          <p:nvPr/>
        </p:nvSpPr>
        <p:spPr>
          <a:xfrm>
            <a:off x="101346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082" name="Rectangle 1081"/>
          <p:cNvSpPr/>
          <p:nvPr/>
        </p:nvSpPr>
        <p:spPr>
          <a:xfrm>
            <a:off x="10363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3" name="Straight Connector 1082"/>
          <p:cNvCxnSpPr/>
          <p:nvPr/>
        </p:nvCxnSpPr>
        <p:spPr>
          <a:xfrm flipV="1">
            <a:off x="10134600" y="784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0134600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085" name="Rectangle 1084"/>
          <p:cNvSpPr/>
          <p:nvPr/>
        </p:nvSpPr>
        <p:spPr>
          <a:xfrm>
            <a:off x="10363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6" name="Straight Connector 1085"/>
          <p:cNvCxnSpPr/>
          <p:nvPr/>
        </p:nvCxnSpPr>
        <p:spPr>
          <a:xfrm flipV="1">
            <a:off x="6172200" y="693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/>
          <p:cNvCxnSpPr/>
          <p:nvPr/>
        </p:nvCxnSpPr>
        <p:spPr>
          <a:xfrm flipH="1">
            <a:off x="8001000" y="8610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/>
          <p:cNvCxnSpPr/>
          <p:nvPr/>
        </p:nvCxnSpPr>
        <p:spPr>
          <a:xfrm flipH="1">
            <a:off x="8001000" y="8153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/>
          <p:cNvCxnSpPr/>
          <p:nvPr/>
        </p:nvCxnSpPr>
        <p:spPr>
          <a:xfrm flipH="1">
            <a:off x="7924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ectangle 1090"/>
          <p:cNvSpPr/>
          <p:nvPr/>
        </p:nvSpPr>
        <p:spPr>
          <a:xfrm>
            <a:off x="8077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092" name="Straight Connector 1091"/>
          <p:cNvCxnSpPr/>
          <p:nvPr/>
        </p:nvCxnSpPr>
        <p:spPr>
          <a:xfrm flipH="1">
            <a:off x="8001000" y="8382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/>
          <p:cNvCxnSpPr/>
          <p:nvPr/>
        </p:nvCxnSpPr>
        <p:spPr>
          <a:xfrm flipH="1">
            <a:off x="79248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Rectangle 1093"/>
          <p:cNvSpPr/>
          <p:nvPr/>
        </p:nvSpPr>
        <p:spPr>
          <a:xfrm>
            <a:off x="8077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095" name="Straight Connector 1094"/>
          <p:cNvCxnSpPr/>
          <p:nvPr/>
        </p:nvCxnSpPr>
        <p:spPr>
          <a:xfrm flipH="1">
            <a:off x="8001000" y="7924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/>
          <p:cNvCxnSpPr/>
          <p:nvPr/>
        </p:nvCxnSpPr>
        <p:spPr>
          <a:xfrm flipH="1">
            <a:off x="8001000" y="769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/>
          <p:cNvCxnSpPr/>
          <p:nvPr/>
        </p:nvCxnSpPr>
        <p:spPr>
          <a:xfrm flipH="1">
            <a:off x="8001000" y="7467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/>
          <p:nvPr/>
        </p:nvCxnSpPr>
        <p:spPr>
          <a:xfrm flipH="1">
            <a:off x="7924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 flipH="1">
            <a:off x="79248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 flipH="1">
            <a:off x="7924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 flipH="1">
            <a:off x="79248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tangle 1101"/>
          <p:cNvSpPr/>
          <p:nvPr/>
        </p:nvSpPr>
        <p:spPr>
          <a:xfrm>
            <a:off x="8077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8077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04" name="Rectangle 1103"/>
          <p:cNvSpPr/>
          <p:nvPr/>
        </p:nvSpPr>
        <p:spPr>
          <a:xfrm>
            <a:off x="8077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8077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07" name="Straight Connector 1106"/>
          <p:cNvCxnSpPr/>
          <p:nvPr/>
        </p:nvCxnSpPr>
        <p:spPr>
          <a:xfrm>
            <a:off x="11582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/>
          <p:cNvCxnSpPr/>
          <p:nvPr/>
        </p:nvCxnSpPr>
        <p:spPr>
          <a:xfrm>
            <a:off x="114300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/>
          <p:cNvCxnSpPr>
            <a:stCxn id="1065" idx="3"/>
            <a:endCxn id="1112" idx="1"/>
          </p:cNvCxnSpPr>
          <p:nvPr/>
        </p:nvCxnSpPr>
        <p:spPr>
          <a:xfrm>
            <a:off x="10058400" y="7239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/>
          <p:nvPr/>
        </p:nvCxnSpPr>
        <p:spPr>
          <a:xfrm flipV="1">
            <a:off x="15849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Rectangle 1110"/>
          <p:cNvSpPr/>
          <p:nvPr/>
        </p:nvSpPr>
        <p:spPr>
          <a:xfrm>
            <a:off x="158496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12" name="Pentagon 1111"/>
          <p:cNvSpPr/>
          <p:nvPr/>
        </p:nvSpPr>
        <p:spPr>
          <a:xfrm>
            <a:off x="16078200" y="716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13" name="Rectangle 1112"/>
          <p:cNvSpPr/>
          <p:nvPr/>
        </p:nvSpPr>
        <p:spPr>
          <a:xfrm>
            <a:off x="14782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4" name="Pentagon 1113"/>
          <p:cNvSpPr/>
          <p:nvPr/>
        </p:nvSpPr>
        <p:spPr>
          <a:xfrm rot="10800000">
            <a:off x="16078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15" name="Straight Connector 1114"/>
          <p:cNvCxnSpPr>
            <a:stCxn id="1114" idx="3"/>
          </p:cNvCxnSpPr>
          <p:nvPr/>
        </p:nvCxnSpPr>
        <p:spPr>
          <a:xfrm flipH="1">
            <a:off x="10058400" y="7467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/>
          <p:cNvCxnSpPr/>
          <p:nvPr/>
        </p:nvCxnSpPr>
        <p:spPr>
          <a:xfrm flipV="1">
            <a:off x="158496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Rectangle 1116"/>
          <p:cNvSpPr/>
          <p:nvPr/>
        </p:nvSpPr>
        <p:spPr>
          <a:xfrm>
            <a:off x="158496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18" name="Rectangle 1117"/>
          <p:cNvSpPr/>
          <p:nvPr/>
        </p:nvSpPr>
        <p:spPr>
          <a:xfrm>
            <a:off x="14782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9" name="Isosceles Triangle 1118"/>
          <p:cNvSpPr/>
          <p:nvPr/>
        </p:nvSpPr>
        <p:spPr>
          <a:xfrm rot="5400000">
            <a:off x="6477000" y="67818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0" name="Oval 1119"/>
          <p:cNvSpPr/>
          <p:nvPr/>
        </p:nvSpPr>
        <p:spPr>
          <a:xfrm>
            <a:off x="6781800" y="6858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1" name="Straight Connector 1120"/>
          <p:cNvCxnSpPr>
            <a:endCxn id="1119" idx="3"/>
          </p:cNvCxnSpPr>
          <p:nvPr/>
        </p:nvCxnSpPr>
        <p:spPr>
          <a:xfrm>
            <a:off x="6248400" y="6934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Rectangle 1121"/>
          <p:cNvSpPr/>
          <p:nvPr/>
        </p:nvSpPr>
        <p:spPr>
          <a:xfrm>
            <a:off x="86868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123" name="Straight Connector 1122"/>
          <p:cNvCxnSpPr/>
          <p:nvPr/>
        </p:nvCxnSpPr>
        <p:spPr>
          <a:xfrm>
            <a:off x="6248400" y="72390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/>
          <p:cNvCxnSpPr/>
          <p:nvPr/>
        </p:nvCxnSpPr>
        <p:spPr>
          <a:xfrm flipV="1">
            <a:off x="61722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Rectangle 1124"/>
          <p:cNvSpPr/>
          <p:nvPr/>
        </p:nvSpPr>
        <p:spPr>
          <a:xfrm>
            <a:off x="8686800" y="91440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126" name="Rectangle 1125"/>
          <p:cNvSpPr/>
          <p:nvPr/>
        </p:nvSpPr>
        <p:spPr>
          <a:xfrm>
            <a:off x="86868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127" name="Straight Connector 1126"/>
          <p:cNvCxnSpPr/>
          <p:nvPr/>
        </p:nvCxnSpPr>
        <p:spPr>
          <a:xfrm flipH="1" flipV="1">
            <a:off x="8686800" y="1005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 flipH="1">
            <a:off x="8686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/>
          <p:cNvSpPr/>
          <p:nvPr/>
        </p:nvSpPr>
        <p:spPr>
          <a:xfrm>
            <a:off x="8686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130" name="Rectangle 1129"/>
          <p:cNvSpPr/>
          <p:nvPr/>
        </p:nvSpPr>
        <p:spPr>
          <a:xfrm>
            <a:off x="96012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86868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2" name="Rectangle 1131"/>
          <p:cNvSpPr/>
          <p:nvPr/>
        </p:nvSpPr>
        <p:spPr>
          <a:xfrm>
            <a:off x="96012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133" name="Rectangle 1132"/>
          <p:cNvSpPr/>
          <p:nvPr/>
        </p:nvSpPr>
        <p:spPr>
          <a:xfrm>
            <a:off x="86868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134" name="Straight Connector 1133"/>
          <p:cNvCxnSpPr/>
          <p:nvPr/>
        </p:nvCxnSpPr>
        <p:spPr>
          <a:xfrm flipH="1" flipV="1">
            <a:off x="8686800" y="1051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/>
          <p:cNvCxnSpPr/>
          <p:nvPr/>
        </p:nvCxnSpPr>
        <p:spPr>
          <a:xfrm flipH="1">
            <a:off x="8686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 1135"/>
          <p:cNvSpPr/>
          <p:nvPr/>
        </p:nvSpPr>
        <p:spPr>
          <a:xfrm>
            <a:off x="86868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37" name="Rectangle 1136"/>
          <p:cNvSpPr/>
          <p:nvPr/>
        </p:nvSpPr>
        <p:spPr>
          <a:xfrm>
            <a:off x="86868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138" name="Straight Connector 1137"/>
          <p:cNvCxnSpPr/>
          <p:nvPr/>
        </p:nvCxnSpPr>
        <p:spPr>
          <a:xfrm flipH="1" flipV="1">
            <a:off x="8686800" y="1097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/>
          <p:cNvCxnSpPr/>
          <p:nvPr/>
        </p:nvCxnSpPr>
        <p:spPr>
          <a:xfrm flipH="1">
            <a:off x="8686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Rectangle 1139"/>
          <p:cNvSpPr/>
          <p:nvPr/>
        </p:nvSpPr>
        <p:spPr>
          <a:xfrm>
            <a:off x="86868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8686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142" name="Straight Connector 1141"/>
          <p:cNvCxnSpPr>
            <a:stCxn id="773" idx="1"/>
            <a:endCxn id="1141" idx="1"/>
          </p:cNvCxnSpPr>
          <p:nvPr/>
        </p:nvCxnSpPr>
        <p:spPr>
          <a:xfrm>
            <a:off x="7772400" y="9448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Rectangle 1142"/>
          <p:cNvSpPr/>
          <p:nvPr/>
        </p:nvSpPr>
        <p:spPr>
          <a:xfrm>
            <a:off x="9601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144" name="Rectangle 1143"/>
          <p:cNvSpPr/>
          <p:nvPr/>
        </p:nvSpPr>
        <p:spPr>
          <a:xfrm>
            <a:off x="96012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145" name="Straight Connector 1144"/>
          <p:cNvCxnSpPr>
            <a:stCxn id="1143" idx="3"/>
          </p:cNvCxnSpPr>
          <p:nvPr/>
        </p:nvCxnSpPr>
        <p:spPr>
          <a:xfrm>
            <a:off x="10058400" y="10134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1144" idx="3"/>
          </p:cNvCxnSpPr>
          <p:nvPr/>
        </p:nvCxnSpPr>
        <p:spPr>
          <a:xfrm>
            <a:off x="10058400" y="10363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/>
          <p:cNvCxnSpPr/>
          <p:nvPr/>
        </p:nvCxnSpPr>
        <p:spPr>
          <a:xfrm flipV="1">
            <a:off x="101346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Rectangle 1147"/>
          <p:cNvSpPr/>
          <p:nvPr/>
        </p:nvSpPr>
        <p:spPr>
          <a:xfrm>
            <a:off x="10134600" y="998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149" name="Rectangle 1148"/>
          <p:cNvSpPr/>
          <p:nvPr/>
        </p:nvSpPr>
        <p:spPr>
          <a:xfrm>
            <a:off x="10363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0" name="Straight Connector 1149"/>
          <p:cNvCxnSpPr/>
          <p:nvPr/>
        </p:nvCxnSpPr>
        <p:spPr>
          <a:xfrm flipV="1">
            <a:off x="101346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Rectangle 1150"/>
          <p:cNvSpPr/>
          <p:nvPr/>
        </p:nvSpPr>
        <p:spPr>
          <a:xfrm>
            <a:off x="10134600" y="1021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152" name="Rectangle 1151"/>
          <p:cNvSpPr/>
          <p:nvPr/>
        </p:nvSpPr>
        <p:spPr>
          <a:xfrm>
            <a:off x="10363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3" name="Straight Connector 1152"/>
          <p:cNvCxnSpPr/>
          <p:nvPr/>
        </p:nvCxnSpPr>
        <p:spPr>
          <a:xfrm flipV="1">
            <a:off x="6172200" y="937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/>
          <p:cNvCxnSpPr/>
          <p:nvPr/>
        </p:nvCxnSpPr>
        <p:spPr>
          <a:xfrm flipH="1">
            <a:off x="8001000" y="11049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flipH="1">
            <a:off x="8001000" y="1059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/>
          <p:cNvCxnSpPr/>
          <p:nvPr/>
        </p:nvCxnSpPr>
        <p:spPr>
          <a:xfrm flipH="1">
            <a:off x="7924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Rectangle 1157"/>
          <p:cNvSpPr/>
          <p:nvPr/>
        </p:nvSpPr>
        <p:spPr>
          <a:xfrm>
            <a:off x="80772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159" name="Straight Connector 1158"/>
          <p:cNvCxnSpPr/>
          <p:nvPr/>
        </p:nvCxnSpPr>
        <p:spPr>
          <a:xfrm flipH="1">
            <a:off x="8001000" y="10820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/>
          <p:cNvCxnSpPr/>
          <p:nvPr/>
        </p:nvCxnSpPr>
        <p:spPr>
          <a:xfrm flipH="1">
            <a:off x="7924800" y="1082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Rectangle 1160"/>
          <p:cNvSpPr/>
          <p:nvPr/>
        </p:nvSpPr>
        <p:spPr>
          <a:xfrm>
            <a:off x="8077200" y="1066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162" name="Straight Connector 1161"/>
          <p:cNvCxnSpPr/>
          <p:nvPr/>
        </p:nvCxnSpPr>
        <p:spPr>
          <a:xfrm flipH="1">
            <a:off x="8001000" y="1036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Connector 1162"/>
          <p:cNvCxnSpPr/>
          <p:nvPr/>
        </p:nvCxnSpPr>
        <p:spPr>
          <a:xfrm flipH="1">
            <a:off x="8001000" y="1013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/>
          <p:cNvCxnSpPr/>
          <p:nvPr/>
        </p:nvCxnSpPr>
        <p:spPr>
          <a:xfrm flipH="1">
            <a:off x="8001000" y="990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/>
          <p:cNvCxnSpPr/>
          <p:nvPr/>
        </p:nvCxnSpPr>
        <p:spPr>
          <a:xfrm flipH="1">
            <a:off x="7924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1165"/>
          <p:cNvCxnSpPr/>
          <p:nvPr/>
        </p:nvCxnSpPr>
        <p:spPr>
          <a:xfrm flipH="1">
            <a:off x="79248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Connector 1166"/>
          <p:cNvCxnSpPr/>
          <p:nvPr/>
        </p:nvCxnSpPr>
        <p:spPr>
          <a:xfrm flipH="1">
            <a:off x="7924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Connector 1167"/>
          <p:cNvCxnSpPr/>
          <p:nvPr/>
        </p:nvCxnSpPr>
        <p:spPr>
          <a:xfrm flipH="1">
            <a:off x="7924800" y="990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Rectangle 1168"/>
          <p:cNvSpPr/>
          <p:nvPr/>
        </p:nvSpPr>
        <p:spPr>
          <a:xfrm>
            <a:off x="80772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70" name="Rectangle 1169"/>
          <p:cNvSpPr/>
          <p:nvPr/>
        </p:nvSpPr>
        <p:spPr>
          <a:xfrm>
            <a:off x="8077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71" name="Rectangle 1170"/>
          <p:cNvSpPr/>
          <p:nvPr/>
        </p:nvSpPr>
        <p:spPr>
          <a:xfrm>
            <a:off x="8077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72" name="Rectangle 1171"/>
          <p:cNvSpPr/>
          <p:nvPr/>
        </p:nvSpPr>
        <p:spPr>
          <a:xfrm>
            <a:off x="80772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73" name="Straight Connector 1172"/>
          <p:cNvCxnSpPr/>
          <p:nvPr/>
        </p:nvCxnSpPr>
        <p:spPr>
          <a:xfrm>
            <a:off x="115824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/>
          <p:nvPr/>
        </p:nvCxnSpPr>
        <p:spPr>
          <a:xfrm>
            <a:off x="114300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>
            <a:stCxn id="1132" idx="3"/>
            <a:endCxn id="1178" idx="1"/>
          </p:cNvCxnSpPr>
          <p:nvPr/>
        </p:nvCxnSpPr>
        <p:spPr>
          <a:xfrm>
            <a:off x="10058400" y="9677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158496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158496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78" name="Pentagon 1177"/>
          <p:cNvSpPr/>
          <p:nvPr/>
        </p:nvSpPr>
        <p:spPr>
          <a:xfrm>
            <a:off x="16078200" y="960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79" name="Rectangle 1178"/>
          <p:cNvSpPr/>
          <p:nvPr/>
        </p:nvSpPr>
        <p:spPr>
          <a:xfrm>
            <a:off x="1478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0" name="Pentagon 1179"/>
          <p:cNvSpPr/>
          <p:nvPr/>
        </p:nvSpPr>
        <p:spPr>
          <a:xfrm rot="10800000">
            <a:off x="16078200" y="982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81" name="Straight Connector 1180"/>
          <p:cNvCxnSpPr>
            <a:stCxn id="1180" idx="3"/>
          </p:cNvCxnSpPr>
          <p:nvPr/>
        </p:nvCxnSpPr>
        <p:spPr>
          <a:xfrm flipH="1">
            <a:off x="10058400" y="9906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/>
          <p:nvPr/>
        </p:nvCxnSpPr>
        <p:spPr>
          <a:xfrm flipV="1">
            <a:off x="158496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ectangle 1182"/>
          <p:cNvSpPr/>
          <p:nvPr/>
        </p:nvSpPr>
        <p:spPr>
          <a:xfrm>
            <a:off x="158496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84" name="Rectangle 1183"/>
          <p:cNvSpPr/>
          <p:nvPr/>
        </p:nvSpPr>
        <p:spPr>
          <a:xfrm>
            <a:off x="14782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5" name="Isosceles Triangle 1184"/>
          <p:cNvSpPr/>
          <p:nvPr/>
        </p:nvSpPr>
        <p:spPr>
          <a:xfrm rot="5400000">
            <a:off x="6477000" y="92202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6" name="Oval 1185"/>
          <p:cNvSpPr/>
          <p:nvPr/>
        </p:nvSpPr>
        <p:spPr>
          <a:xfrm>
            <a:off x="6781800" y="9296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7" name="Straight Connector 1186"/>
          <p:cNvCxnSpPr>
            <a:endCxn id="1185" idx="3"/>
          </p:cNvCxnSpPr>
          <p:nvPr/>
        </p:nvCxnSpPr>
        <p:spPr>
          <a:xfrm>
            <a:off x="6248400" y="9372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/>
          <p:cNvSpPr/>
          <p:nvPr/>
        </p:nvSpPr>
        <p:spPr>
          <a:xfrm>
            <a:off x="86868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189" name="Straight Connector 1188"/>
          <p:cNvCxnSpPr/>
          <p:nvPr/>
        </p:nvCxnSpPr>
        <p:spPr>
          <a:xfrm>
            <a:off x="6248400" y="96774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 flipV="1">
            <a:off x="61722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Rectangle 1190"/>
          <p:cNvSpPr/>
          <p:nvPr/>
        </p:nvSpPr>
        <p:spPr>
          <a:xfrm>
            <a:off x="9220200" y="11658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192" name="Straight Connector 1191"/>
          <p:cNvCxnSpPr/>
          <p:nvPr/>
        </p:nvCxnSpPr>
        <p:spPr>
          <a:xfrm flipV="1">
            <a:off x="92964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 flipH="1" flipV="1">
            <a:off x="93726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4" name="Rectangle 1193"/>
          <p:cNvSpPr/>
          <p:nvPr/>
        </p:nvSpPr>
        <p:spPr>
          <a:xfrm>
            <a:off x="9296400" y="11658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95" name="Straight Connector 1194"/>
          <p:cNvCxnSpPr>
            <a:endCxn id="1198" idx="1"/>
          </p:cNvCxnSpPr>
          <p:nvPr/>
        </p:nvCxnSpPr>
        <p:spPr>
          <a:xfrm>
            <a:off x="9525000" y="117348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158496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158496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198" name="Pentagon 1197"/>
          <p:cNvSpPr/>
          <p:nvPr/>
        </p:nvSpPr>
        <p:spPr>
          <a:xfrm>
            <a:off x="160782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99" name="Rectangle 1198"/>
          <p:cNvSpPr/>
          <p:nvPr/>
        </p:nvSpPr>
        <p:spPr>
          <a:xfrm>
            <a:off x="147828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0" name="Trapezoid 1199"/>
          <p:cNvSpPr/>
          <p:nvPr/>
        </p:nvSpPr>
        <p:spPr>
          <a:xfrm rot="5400000">
            <a:off x="6705600" y="1165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01" name="Rectangle 1200"/>
          <p:cNvSpPr/>
          <p:nvPr/>
        </p:nvSpPr>
        <p:spPr>
          <a:xfrm>
            <a:off x="6858000" y="1158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02" name="Rectangle 1201"/>
          <p:cNvSpPr/>
          <p:nvPr/>
        </p:nvSpPr>
        <p:spPr>
          <a:xfrm>
            <a:off x="6858000" y="1173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03" name="Straight Connector 1202"/>
          <p:cNvCxnSpPr/>
          <p:nvPr/>
        </p:nvCxnSpPr>
        <p:spPr>
          <a:xfrm flipV="1">
            <a:off x="6934200" y="11887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Connector 1203"/>
          <p:cNvCxnSpPr/>
          <p:nvPr/>
        </p:nvCxnSpPr>
        <p:spPr>
          <a:xfrm flipV="1">
            <a:off x="6172200" y="1211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/>
          <p:nvPr/>
        </p:nvCxnSpPr>
        <p:spPr>
          <a:xfrm flipH="1" flipV="1">
            <a:off x="9601200" y="118110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9753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6477000" y="11658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8" name="Rectangle 1207"/>
          <p:cNvSpPr/>
          <p:nvPr/>
        </p:nvSpPr>
        <p:spPr>
          <a:xfrm>
            <a:off x="63246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209" name="Straight Connector 1208"/>
          <p:cNvCxnSpPr/>
          <p:nvPr/>
        </p:nvCxnSpPr>
        <p:spPr>
          <a:xfrm>
            <a:off x="6248400" y="1211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stCxn id="1200" idx="0"/>
          </p:cNvCxnSpPr>
          <p:nvPr/>
        </p:nvCxnSpPr>
        <p:spPr>
          <a:xfrm>
            <a:off x="7010400" y="117348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/>
          <p:nvPr/>
        </p:nvCxnSpPr>
        <p:spPr>
          <a:xfrm>
            <a:off x="6248400" y="11811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traight Connector 1211"/>
          <p:cNvCxnSpPr/>
          <p:nvPr/>
        </p:nvCxnSpPr>
        <p:spPr>
          <a:xfrm flipV="1">
            <a:off x="6172200" y="1181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4" name="Rectangle 1213"/>
          <p:cNvSpPr/>
          <p:nvPr/>
        </p:nvSpPr>
        <p:spPr>
          <a:xfrm>
            <a:off x="8686800" y="123444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215" name="Rectangle 1214"/>
          <p:cNvSpPr/>
          <p:nvPr/>
        </p:nvSpPr>
        <p:spPr>
          <a:xfrm>
            <a:off x="86868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216" name="Straight Connector 1215"/>
          <p:cNvCxnSpPr/>
          <p:nvPr/>
        </p:nvCxnSpPr>
        <p:spPr>
          <a:xfrm flipH="1" flipV="1">
            <a:off x="8686800" y="1325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/>
          <p:nvPr/>
        </p:nvCxnSpPr>
        <p:spPr>
          <a:xfrm flipH="1">
            <a:off x="8686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Rectangle 1217"/>
          <p:cNvSpPr/>
          <p:nvPr/>
        </p:nvSpPr>
        <p:spPr>
          <a:xfrm>
            <a:off x="8686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219" name="Rectangle 1218"/>
          <p:cNvSpPr/>
          <p:nvPr/>
        </p:nvSpPr>
        <p:spPr>
          <a:xfrm>
            <a:off x="9601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220" name="Rectangle 1219"/>
          <p:cNvSpPr/>
          <p:nvPr/>
        </p:nvSpPr>
        <p:spPr>
          <a:xfrm>
            <a:off x="8686800" y="1219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1" name="Rectangle 1220"/>
          <p:cNvSpPr/>
          <p:nvPr/>
        </p:nvSpPr>
        <p:spPr>
          <a:xfrm>
            <a:off x="96012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222" name="Rectangle 1221"/>
          <p:cNvSpPr/>
          <p:nvPr/>
        </p:nvSpPr>
        <p:spPr>
          <a:xfrm>
            <a:off x="86868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223" name="Straight Connector 1222"/>
          <p:cNvCxnSpPr/>
          <p:nvPr/>
        </p:nvCxnSpPr>
        <p:spPr>
          <a:xfrm flipH="1" flipV="1">
            <a:off x="8686800" y="1371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/>
          <p:nvPr/>
        </p:nvCxnSpPr>
        <p:spPr>
          <a:xfrm flipH="1">
            <a:off x="8686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Rectangle 1224"/>
          <p:cNvSpPr/>
          <p:nvPr/>
        </p:nvSpPr>
        <p:spPr>
          <a:xfrm>
            <a:off x="86868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26" name="Rectangle 1225"/>
          <p:cNvSpPr/>
          <p:nvPr/>
        </p:nvSpPr>
        <p:spPr>
          <a:xfrm>
            <a:off x="86868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227" name="Straight Connector 1226"/>
          <p:cNvCxnSpPr/>
          <p:nvPr/>
        </p:nvCxnSpPr>
        <p:spPr>
          <a:xfrm flipH="1" flipV="1">
            <a:off x="8686800" y="1417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/>
          <p:cNvCxnSpPr/>
          <p:nvPr/>
        </p:nvCxnSpPr>
        <p:spPr>
          <a:xfrm flipH="1">
            <a:off x="8686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Rectangle 1228"/>
          <p:cNvSpPr/>
          <p:nvPr/>
        </p:nvSpPr>
        <p:spPr>
          <a:xfrm>
            <a:off x="8686800" y="1394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230" name="Rectangle 1229"/>
          <p:cNvSpPr/>
          <p:nvPr/>
        </p:nvSpPr>
        <p:spPr>
          <a:xfrm>
            <a:off x="86868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231" name="Straight Connector 1230"/>
          <p:cNvCxnSpPr>
            <a:stCxn id="780" idx="1"/>
            <a:endCxn id="1230" idx="1"/>
          </p:cNvCxnSpPr>
          <p:nvPr/>
        </p:nvCxnSpPr>
        <p:spPr>
          <a:xfrm>
            <a:off x="7772400" y="12649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Rectangle 1231"/>
          <p:cNvSpPr/>
          <p:nvPr/>
        </p:nvSpPr>
        <p:spPr>
          <a:xfrm>
            <a:off x="9601200" y="1325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233" name="Rectangle 1232"/>
          <p:cNvSpPr/>
          <p:nvPr/>
        </p:nvSpPr>
        <p:spPr>
          <a:xfrm>
            <a:off x="96012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234" name="Straight Connector 1233"/>
          <p:cNvCxnSpPr>
            <a:stCxn id="1232" idx="3"/>
          </p:cNvCxnSpPr>
          <p:nvPr/>
        </p:nvCxnSpPr>
        <p:spPr>
          <a:xfrm>
            <a:off x="10058400" y="13335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>
            <a:stCxn id="1233" idx="3"/>
          </p:cNvCxnSpPr>
          <p:nvPr/>
        </p:nvCxnSpPr>
        <p:spPr>
          <a:xfrm>
            <a:off x="10058400" y="13563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/>
          <p:cNvCxnSpPr/>
          <p:nvPr/>
        </p:nvCxnSpPr>
        <p:spPr>
          <a:xfrm flipV="1">
            <a:off x="10134600" y="1325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Rectangle 1236"/>
          <p:cNvSpPr/>
          <p:nvPr/>
        </p:nvSpPr>
        <p:spPr>
          <a:xfrm>
            <a:off x="10134600" y="13182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238" name="Rectangle 1237"/>
          <p:cNvSpPr/>
          <p:nvPr/>
        </p:nvSpPr>
        <p:spPr>
          <a:xfrm>
            <a:off x="10363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39" name="Straight Connector 1238"/>
          <p:cNvCxnSpPr/>
          <p:nvPr/>
        </p:nvCxnSpPr>
        <p:spPr>
          <a:xfrm flipV="1">
            <a:off x="10134600" y="1348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Rectangle 1239"/>
          <p:cNvSpPr/>
          <p:nvPr/>
        </p:nvSpPr>
        <p:spPr>
          <a:xfrm>
            <a:off x="10134600" y="1341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241" name="Rectangle 1240"/>
          <p:cNvSpPr/>
          <p:nvPr/>
        </p:nvSpPr>
        <p:spPr>
          <a:xfrm>
            <a:off x="10363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2" name="Straight Connector 1241"/>
          <p:cNvCxnSpPr/>
          <p:nvPr/>
        </p:nvCxnSpPr>
        <p:spPr>
          <a:xfrm flipV="1">
            <a:off x="6172200" y="1257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traight Connector 1243"/>
          <p:cNvCxnSpPr/>
          <p:nvPr/>
        </p:nvCxnSpPr>
        <p:spPr>
          <a:xfrm flipH="1">
            <a:off x="8001000" y="14249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/>
          <p:cNvCxnSpPr/>
          <p:nvPr/>
        </p:nvCxnSpPr>
        <p:spPr>
          <a:xfrm flipH="1">
            <a:off x="8001000" y="13792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Straight Connector 1245"/>
          <p:cNvCxnSpPr/>
          <p:nvPr/>
        </p:nvCxnSpPr>
        <p:spPr>
          <a:xfrm flipH="1">
            <a:off x="7924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Rectangle 1246"/>
          <p:cNvSpPr/>
          <p:nvPr/>
        </p:nvSpPr>
        <p:spPr>
          <a:xfrm>
            <a:off x="80772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248" name="Straight Connector 1247"/>
          <p:cNvCxnSpPr/>
          <p:nvPr/>
        </p:nvCxnSpPr>
        <p:spPr>
          <a:xfrm flipH="1">
            <a:off x="8001000" y="14020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/>
          <p:cNvCxnSpPr/>
          <p:nvPr/>
        </p:nvCxnSpPr>
        <p:spPr>
          <a:xfrm flipH="1">
            <a:off x="7924800" y="1402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Rectangle 1249"/>
          <p:cNvSpPr/>
          <p:nvPr/>
        </p:nvSpPr>
        <p:spPr>
          <a:xfrm>
            <a:off x="8077200" y="1386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251" name="Straight Connector 1250"/>
          <p:cNvCxnSpPr/>
          <p:nvPr/>
        </p:nvCxnSpPr>
        <p:spPr>
          <a:xfrm flipH="1">
            <a:off x="8001000" y="13563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Connector 1251"/>
          <p:cNvCxnSpPr/>
          <p:nvPr/>
        </p:nvCxnSpPr>
        <p:spPr>
          <a:xfrm flipH="1">
            <a:off x="8001000" y="13335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1252"/>
          <p:cNvCxnSpPr/>
          <p:nvPr/>
        </p:nvCxnSpPr>
        <p:spPr>
          <a:xfrm flipH="1">
            <a:off x="8001000" y="13106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/>
          <p:cNvCxnSpPr/>
          <p:nvPr/>
        </p:nvCxnSpPr>
        <p:spPr>
          <a:xfrm flipH="1">
            <a:off x="7924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 flipH="1">
            <a:off x="79248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/>
          <p:cNvCxnSpPr/>
          <p:nvPr/>
        </p:nvCxnSpPr>
        <p:spPr>
          <a:xfrm flipH="1">
            <a:off x="7924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/>
          <p:cNvCxnSpPr/>
          <p:nvPr/>
        </p:nvCxnSpPr>
        <p:spPr>
          <a:xfrm flipH="1">
            <a:off x="7924800" y="1310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Rectangle 1257"/>
          <p:cNvSpPr/>
          <p:nvPr/>
        </p:nvSpPr>
        <p:spPr>
          <a:xfrm>
            <a:off x="80772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259" name="Rectangle 1258"/>
          <p:cNvSpPr/>
          <p:nvPr/>
        </p:nvSpPr>
        <p:spPr>
          <a:xfrm>
            <a:off x="8077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60" name="Rectangle 1259"/>
          <p:cNvSpPr/>
          <p:nvPr/>
        </p:nvSpPr>
        <p:spPr>
          <a:xfrm>
            <a:off x="8077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261" name="Rectangle 1260"/>
          <p:cNvSpPr/>
          <p:nvPr/>
        </p:nvSpPr>
        <p:spPr>
          <a:xfrm>
            <a:off x="80772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263" name="Straight Connector 1262"/>
          <p:cNvCxnSpPr/>
          <p:nvPr/>
        </p:nvCxnSpPr>
        <p:spPr>
          <a:xfrm>
            <a:off x="115824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>
            <a:off x="114300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>
            <a:stCxn id="1221" idx="3"/>
            <a:endCxn id="1268" idx="1"/>
          </p:cNvCxnSpPr>
          <p:nvPr/>
        </p:nvCxnSpPr>
        <p:spPr>
          <a:xfrm>
            <a:off x="10058400" y="12877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V="1">
            <a:off x="15849600" y="1280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Rectangle 1266"/>
          <p:cNvSpPr/>
          <p:nvPr/>
        </p:nvSpPr>
        <p:spPr>
          <a:xfrm>
            <a:off x="15849600" y="1272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68" name="Pentagon 1267"/>
          <p:cNvSpPr/>
          <p:nvPr/>
        </p:nvSpPr>
        <p:spPr>
          <a:xfrm>
            <a:off x="16078200" y="1280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269" name="Rectangle 1268"/>
          <p:cNvSpPr/>
          <p:nvPr/>
        </p:nvSpPr>
        <p:spPr>
          <a:xfrm>
            <a:off x="147828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0" name="Pentagon 1269"/>
          <p:cNvSpPr/>
          <p:nvPr/>
        </p:nvSpPr>
        <p:spPr>
          <a:xfrm rot="10800000">
            <a:off x="16078200" y="1303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271" name="Straight Connector 1270"/>
          <p:cNvCxnSpPr>
            <a:stCxn id="1270" idx="3"/>
          </p:cNvCxnSpPr>
          <p:nvPr/>
        </p:nvCxnSpPr>
        <p:spPr>
          <a:xfrm flipH="1">
            <a:off x="10058400" y="13106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flipV="1">
            <a:off x="15849600" y="1303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3" name="Rectangle 1272"/>
          <p:cNvSpPr/>
          <p:nvPr/>
        </p:nvSpPr>
        <p:spPr>
          <a:xfrm>
            <a:off x="15849600" y="1295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74" name="Rectangle 1273"/>
          <p:cNvSpPr/>
          <p:nvPr/>
        </p:nvSpPr>
        <p:spPr>
          <a:xfrm>
            <a:off x="147828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5" name="Isosceles Triangle 1274"/>
          <p:cNvSpPr/>
          <p:nvPr/>
        </p:nvSpPr>
        <p:spPr>
          <a:xfrm rot="5400000">
            <a:off x="6477000" y="124206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/>
        </p:nvSpPr>
        <p:spPr>
          <a:xfrm>
            <a:off x="6781800" y="12496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7" name="Straight Connector 1276"/>
          <p:cNvCxnSpPr>
            <a:endCxn id="1275" idx="3"/>
          </p:cNvCxnSpPr>
          <p:nvPr/>
        </p:nvCxnSpPr>
        <p:spPr>
          <a:xfrm>
            <a:off x="6248400" y="1257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Rectangle 1277"/>
          <p:cNvSpPr/>
          <p:nvPr/>
        </p:nvSpPr>
        <p:spPr>
          <a:xfrm>
            <a:off x="86868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279" name="Straight Connector 1278"/>
          <p:cNvCxnSpPr/>
          <p:nvPr/>
        </p:nvCxnSpPr>
        <p:spPr>
          <a:xfrm>
            <a:off x="6248400" y="12877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flipV="1">
            <a:off x="6172200" y="1287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 flipH="1">
            <a:off x="100584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Rectangle 1281"/>
          <p:cNvSpPr/>
          <p:nvPr/>
        </p:nvSpPr>
        <p:spPr>
          <a:xfrm>
            <a:off x="96012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3" name="Rectangle 1282"/>
          <p:cNvSpPr/>
          <p:nvPr/>
        </p:nvSpPr>
        <p:spPr>
          <a:xfrm>
            <a:off x="100584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84" name="Straight Connector 1283"/>
          <p:cNvCxnSpPr/>
          <p:nvPr/>
        </p:nvCxnSpPr>
        <p:spPr>
          <a:xfrm flipH="1">
            <a:off x="100584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Rectangle 1284"/>
          <p:cNvSpPr/>
          <p:nvPr/>
        </p:nvSpPr>
        <p:spPr>
          <a:xfrm>
            <a:off x="9601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6" name="Rectangle 1285"/>
          <p:cNvSpPr/>
          <p:nvPr/>
        </p:nvSpPr>
        <p:spPr>
          <a:xfrm>
            <a:off x="100584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87" name="Straight Connector 1286"/>
          <p:cNvCxnSpPr/>
          <p:nvPr/>
        </p:nvCxnSpPr>
        <p:spPr>
          <a:xfrm flipH="1">
            <a:off x="100584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Rectangle 1287"/>
          <p:cNvSpPr/>
          <p:nvPr/>
        </p:nvSpPr>
        <p:spPr>
          <a:xfrm>
            <a:off x="96012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9" name="Rectangle 1288"/>
          <p:cNvSpPr/>
          <p:nvPr/>
        </p:nvSpPr>
        <p:spPr>
          <a:xfrm>
            <a:off x="10058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90" name="Straight Connector 1289"/>
          <p:cNvCxnSpPr/>
          <p:nvPr/>
        </p:nvCxnSpPr>
        <p:spPr>
          <a:xfrm flipH="1">
            <a:off x="100584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Rectangle 1290"/>
          <p:cNvSpPr/>
          <p:nvPr/>
        </p:nvSpPr>
        <p:spPr>
          <a:xfrm>
            <a:off x="9601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92" name="Rectangle 1291"/>
          <p:cNvSpPr/>
          <p:nvPr/>
        </p:nvSpPr>
        <p:spPr>
          <a:xfrm>
            <a:off x="100584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93" name="Straight Connector 1292"/>
          <p:cNvCxnSpPr/>
          <p:nvPr/>
        </p:nvCxnSpPr>
        <p:spPr>
          <a:xfrm flipH="1">
            <a:off x="10058400" y="1264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ectangle 1293"/>
          <p:cNvSpPr/>
          <p:nvPr/>
        </p:nvSpPr>
        <p:spPr>
          <a:xfrm>
            <a:off x="96012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95" name="Rectangle 1294"/>
          <p:cNvSpPr/>
          <p:nvPr/>
        </p:nvSpPr>
        <p:spPr>
          <a:xfrm>
            <a:off x="10058400" y="1249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1296" name="Rectangle 1295"/>
          <p:cNvSpPr/>
          <p:nvPr/>
        </p:nvSpPr>
        <p:spPr>
          <a:xfrm>
            <a:off x="9220200" y="14859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97" name="Straight Connector 1296"/>
          <p:cNvCxnSpPr/>
          <p:nvPr/>
        </p:nvCxnSpPr>
        <p:spPr>
          <a:xfrm flipV="1">
            <a:off x="92964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/>
          <p:nvPr/>
        </p:nvCxnSpPr>
        <p:spPr>
          <a:xfrm flipH="1" flipV="1">
            <a:off x="93726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Rectangle 1298"/>
          <p:cNvSpPr/>
          <p:nvPr/>
        </p:nvSpPr>
        <p:spPr>
          <a:xfrm>
            <a:off x="9296400" y="14858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300" name="Straight Connector 1299"/>
          <p:cNvCxnSpPr>
            <a:endCxn id="1303" idx="1"/>
          </p:cNvCxnSpPr>
          <p:nvPr/>
        </p:nvCxnSpPr>
        <p:spPr>
          <a:xfrm>
            <a:off x="9525000" y="14935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/>
          <p:nvPr/>
        </p:nvCxnSpPr>
        <p:spPr>
          <a:xfrm flipV="1">
            <a:off x="15849600" y="1485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Rectangle 1301"/>
          <p:cNvSpPr/>
          <p:nvPr/>
        </p:nvSpPr>
        <p:spPr>
          <a:xfrm>
            <a:off x="15849600" y="1478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303" name="Pentagon 1302"/>
          <p:cNvSpPr/>
          <p:nvPr/>
        </p:nvSpPr>
        <p:spPr>
          <a:xfrm>
            <a:off x="16078200" y="1485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04" name="Rectangle 1303"/>
          <p:cNvSpPr/>
          <p:nvPr/>
        </p:nvSpPr>
        <p:spPr>
          <a:xfrm>
            <a:off x="14782800" y="1478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5" name="Trapezoid 1304"/>
          <p:cNvSpPr/>
          <p:nvPr/>
        </p:nvSpPr>
        <p:spPr>
          <a:xfrm rot="5400000">
            <a:off x="6705600" y="14859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6" name="Rectangle 1305"/>
          <p:cNvSpPr/>
          <p:nvPr/>
        </p:nvSpPr>
        <p:spPr>
          <a:xfrm>
            <a:off x="6858000" y="1478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6858000" y="14935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08" name="Straight Connector 1307"/>
          <p:cNvCxnSpPr/>
          <p:nvPr/>
        </p:nvCxnSpPr>
        <p:spPr>
          <a:xfrm flipV="1">
            <a:off x="6934200" y="15087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/>
          <p:nvPr/>
        </p:nvCxnSpPr>
        <p:spPr>
          <a:xfrm flipV="1">
            <a:off x="6172200" y="1531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/>
          <p:nvPr/>
        </p:nvCxnSpPr>
        <p:spPr>
          <a:xfrm flipH="1" flipV="1">
            <a:off x="9601200" y="15011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Rectangle 1310"/>
          <p:cNvSpPr/>
          <p:nvPr/>
        </p:nvSpPr>
        <p:spPr>
          <a:xfrm>
            <a:off x="97536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312" name="Straight Connector 1311"/>
          <p:cNvCxnSpPr/>
          <p:nvPr/>
        </p:nvCxnSpPr>
        <p:spPr>
          <a:xfrm>
            <a:off x="6477000" y="14859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3" name="Rectangle 1312"/>
          <p:cNvSpPr/>
          <p:nvPr/>
        </p:nvSpPr>
        <p:spPr>
          <a:xfrm>
            <a:off x="6324600" y="1470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314" name="Straight Connector 1313"/>
          <p:cNvCxnSpPr/>
          <p:nvPr/>
        </p:nvCxnSpPr>
        <p:spPr>
          <a:xfrm>
            <a:off x="6248400" y="1531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305" idx="0"/>
          </p:cNvCxnSpPr>
          <p:nvPr/>
        </p:nvCxnSpPr>
        <p:spPr>
          <a:xfrm>
            <a:off x="7010400" y="149352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/>
          <p:nvPr/>
        </p:nvCxnSpPr>
        <p:spPr>
          <a:xfrm>
            <a:off x="6248400" y="1501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/>
          <p:nvPr/>
        </p:nvCxnSpPr>
        <p:spPr>
          <a:xfrm flipV="1">
            <a:off x="6172200" y="1501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Rectangle 1318"/>
          <p:cNvSpPr/>
          <p:nvPr/>
        </p:nvSpPr>
        <p:spPr>
          <a:xfrm>
            <a:off x="8686800" y="15544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86868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21" name="Straight Connector 1320"/>
          <p:cNvCxnSpPr/>
          <p:nvPr/>
        </p:nvCxnSpPr>
        <p:spPr>
          <a:xfrm flipH="1" flipV="1">
            <a:off x="8686800" y="1645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21"/>
          <p:cNvCxnSpPr/>
          <p:nvPr/>
        </p:nvCxnSpPr>
        <p:spPr>
          <a:xfrm flipH="1">
            <a:off x="8686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Rectangle 1322"/>
          <p:cNvSpPr/>
          <p:nvPr/>
        </p:nvSpPr>
        <p:spPr>
          <a:xfrm>
            <a:off x="86868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96012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25" name="Rectangle 1324"/>
          <p:cNvSpPr/>
          <p:nvPr/>
        </p:nvSpPr>
        <p:spPr>
          <a:xfrm>
            <a:off x="8686800" y="1539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6" name="Rectangle 1325"/>
          <p:cNvSpPr/>
          <p:nvPr/>
        </p:nvSpPr>
        <p:spPr>
          <a:xfrm>
            <a:off x="96012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27" name="Rectangle 1326"/>
          <p:cNvSpPr/>
          <p:nvPr/>
        </p:nvSpPr>
        <p:spPr>
          <a:xfrm>
            <a:off x="86868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28" name="Straight Connector 1327"/>
          <p:cNvCxnSpPr/>
          <p:nvPr/>
        </p:nvCxnSpPr>
        <p:spPr>
          <a:xfrm flipH="1" flipV="1">
            <a:off x="8686800" y="1691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/>
          <p:nvPr/>
        </p:nvCxnSpPr>
        <p:spPr>
          <a:xfrm flipH="1">
            <a:off x="8686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0" name="Rectangle 1329"/>
          <p:cNvSpPr/>
          <p:nvPr/>
        </p:nvSpPr>
        <p:spPr>
          <a:xfrm>
            <a:off x="86868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31" name="Rectangle 1330"/>
          <p:cNvSpPr/>
          <p:nvPr/>
        </p:nvSpPr>
        <p:spPr>
          <a:xfrm>
            <a:off x="86868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32" name="Straight Connector 1331"/>
          <p:cNvCxnSpPr/>
          <p:nvPr/>
        </p:nvCxnSpPr>
        <p:spPr>
          <a:xfrm flipH="1" flipV="1">
            <a:off x="8686800" y="1737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/>
          <p:nvPr/>
        </p:nvCxnSpPr>
        <p:spPr>
          <a:xfrm flipH="1">
            <a:off x="8686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" name="Rectangle 1333"/>
          <p:cNvSpPr/>
          <p:nvPr/>
        </p:nvSpPr>
        <p:spPr>
          <a:xfrm>
            <a:off x="8686800" y="1714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335" name="Rectangle 1334"/>
          <p:cNvSpPr/>
          <p:nvPr/>
        </p:nvSpPr>
        <p:spPr>
          <a:xfrm>
            <a:off x="86868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336" name="Straight Connector 1335"/>
          <p:cNvCxnSpPr>
            <a:stCxn id="786" idx="1"/>
            <a:endCxn id="1335" idx="1"/>
          </p:cNvCxnSpPr>
          <p:nvPr/>
        </p:nvCxnSpPr>
        <p:spPr>
          <a:xfrm>
            <a:off x="7772400" y="15849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" name="Rectangle 1336"/>
          <p:cNvSpPr/>
          <p:nvPr/>
        </p:nvSpPr>
        <p:spPr>
          <a:xfrm>
            <a:off x="9601200" y="1645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338" name="Rectangle 1337"/>
          <p:cNvSpPr/>
          <p:nvPr/>
        </p:nvSpPr>
        <p:spPr>
          <a:xfrm>
            <a:off x="96012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339" name="Straight Connector 1338"/>
          <p:cNvCxnSpPr>
            <a:stCxn id="1337" idx="3"/>
          </p:cNvCxnSpPr>
          <p:nvPr/>
        </p:nvCxnSpPr>
        <p:spPr>
          <a:xfrm>
            <a:off x="10058400" y="1653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1338" idx="3"/>
          </p:cNvCxnSpPr>
          <p:nvPr/>
        </p:nvCxnSpPr>
        <p:spPr>
          <a:xfrm>
            <a:off x="10058400" y="16764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/>
          <p:nvPr/>
        </p:nvCxnSpPr>
        <p:spPr>
          <a:xfrm flipV="1">
            <a:off x="10134600" y="1645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Rectangle 1341"/>
          <p:cNvSpPr/>
          <p:nvPr/>
        </p:nvSpPr>
        <p:spPr>
          <a:xfrm>
            <a:off x="10134600" y="1638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343" name="Rectangle 1342"/>
          <p:cNvSpPr/>
          <p:nvPr/>
        </p:nvSpPr>
        <p:spPr>
          <a:xfrm>
            <a:off x="10363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4" name="Straight Connector 1343"/>
          <p:cNvCxnSpPr/>
          <p:nvPr/>
        </p:nvCxnSpPr>
        <p:spPr>
          <a:xfrm flipV="1">
            <a:off x="10134600" y="1668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Rectangle 1344"/>
          <p:cNvSpPr/>
          <p:nvPr/>
        </p:nvSpPr>
        <p:spPr>
          <a:xfrm>
            <a:off x="10134600" y="1661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346" name="Rectangle 1345"/>
          <p:cNvSpPr/>
          <p:nvPr/>
        </p:nvSpPr>
        <p:spPr>
          <a:xfrm>
            <a:off x="10363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7" name="Straight Connector 1346"/>
          <p:cNvCxnSpPr/>
          <p:nvPr/>
        </p:nvCxnSpPr>
        <p:spPr>
          <a:xfrm flipV="1">
            <a:off x="6172200" y="1577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/>
          <p:nvPr/>
        </p:nvCxnSpPr>
        <p:spPr>
          <a:xfrm flipH="1">
            <a:off x="8001000" y="17449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/>
          <p:nvPr/>
        </p:nvCxnSpPr>
        <p:spPr>
          <a:xfrm flipH="1">
            <a:off x="8001000" y="16992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/>
          <p:nvPr/>
        </p:nvCxnSpPr>
        <p:spPr>
          <a:xfrm flipH="1">
            <a:off x="7924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2" name="Rectangle 1351"/>
          <p:cNvSpPr/>
          <p:nvPr/>
        </p:nvSpPr>
        <p:spPr>
          <a:xfrm>
            <a:off x="80772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353" name="Straight Connector 1352"/>
          <p:cNvCxnSpPr/>
          <p:nvPr/>
        </p:nvCxnSpPr>
        <p:spPr>
          <a:xfrm flipH="1">
            <a:off x="8001000" y="17221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/>
          <p:nvPr/>
        </p:nvCxnSpPr>
        <p:spPr>
          <a:xfrm flipH="1">
            <a:off x="7924800" y="1722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5" name="Rectangle 1354"/>
          <p:cNvSpPr/>
          <p:nvPr/>
        </p:nvSpPr>
        <p:spPr>
          <a:xfrm>
            <a:off x="8077200" y="1706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356" name="Straight Connector 1355"/>
          <p:cNvCxnSpPr/>
          <p:nvPr/>
        </p:nvCxnSpPr>
        <p:spPr>
          <a:xfrm flipH="1">
            <a:off x="8001000" y="16764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/>
          <p:nvPr/>
        </p:nvCxnSpPr>
        <p:spPr>
          <a:xfrm flipH="1">
            <a:off x="8001000" y="16535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/>
          <p:nvPr/>
        </p:nvCxnSpPr>
        <p:spPr>
          <a:xfrm flipH="1">
            <a:off x="8001000" y="16306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/>
          <p:nvPr/>
        </p:nvCxnSpPr>
        <p:spPr>
          <a:xfrm flipH="1">
            <a:off x="7924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/>
          <p:nvPr/>
        </p:nvCxnSpPr>
        <p:spPr>
          <a:xfrm flipH="1">
            <a:off x="79248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/>
          <p:nvPr/>
        </p:nvCxnSpPr>
        <p:spPr>
          <a:xfrm flipH="1">
            <a:off x="7924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/>
          <p:nvPr/>
        </p:nvCxnSpPr>
        <p:spPr>
          <a:xfrm flipH="1">
            <a:off x="7924800" y="1630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Rectangle 1362"/>
          <p:cNvSpPr/>
          <p:nvPr/>
        </p:nvSpPr>
        <p:spPr>
          <a:xfrm>
            <a:off x="80772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364" name="Rectangle 1363"/>
          <p:cNvSpPr/>
          <p:nvPr/>
        </p:nvSpPr>
        <p:spPr>
          <a:xfrm>
            <a:off x="8077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65" name="Rectangle 1364"/>
          <p:cNvSpPr/>
          <p:nvPr/>
        </p:nvSpPr>
        <p:spPr>
          <a:xfrm>
            <a:off x="8077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366" name="Rectangle 1365"/>
          <p:cNvSpPr/>
          <p:nvPr/>
        </p:nvSpPr>
        <p:spPr>
          <a:xfrm>
            <a:off x="80772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368" name="Straight Connector 1367"/>
          <p:cNvCxnSpPr/>
          <p:nvPr/>
        </p:nvCxnSpPr>
        <p:spPr>
          <a:xfrm>
            <a:off x="115824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/>
          <p:nvPr/>
        </p:nvCxnSpPr>
        <p:spPr>
          <a:xfrm>
            <a:off x="114300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26" idx="3"/>
            <a:endCxn id="1373" idx="1"/>
          </p:cNvCxnSpPr>
          <p:nvPr/>
        </p:nvCxnSpPr>
        <p:spPr>
          <a:xfrm>
            <a:off x="10058400" y="16078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/>
          <p:nvPr/>
        </p:nvCxnSpPr>
        <p:spPr>
          <a:xfrm flipV="1">
            <a:off x="15849600" y="1600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Rectangle 1371"/>
          <p:cNvSpPr/>
          <p:nvPr/>
        </p:nvSpPr>
        <p:spPr>
          <a:xfrm>
            <a:off x="15849600" y="1592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73" name="Pentagon 1372"/>
          <p:cNvSpPr/>
          <p:nvPr/>
        </p:nvSpPr>
        <p:spPr>
          <a:xfrm>
            <a:off x="16078200" y="1600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74" name="Rectangle 1373"/>
          <p:cNvSpPr/>
          <p:nvPr/>
        </p:nvSpPr>
        <p:spPr>
          <a:xfrm>
            <a:off x="14782800" y="1592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5" name="Pentagon 1374"/>
          <p:cNvSpPr/>
          <p:nvPr/>
        </p:nvSpPr>
        <p:spPr>
          <a:xfrm rot="10800000">
            <a:off x="16078200" y="1623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376" name="Straight Connector 1375"/>
          <p:cNvCxnSpPr>
            <a:stCxn id="1375" idx="3"/>
          </p:cNvCxnSpPr>
          <p:nvPr/>
        </p:nvCxnSpPr>
        <p:spPr>
          <a:xfrm flipH="1">
            <a:off x="10058400" y="16306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/>
          <p:nvPr/>
        </p:nvCxnSpPr>
        <p:spPr>
          <a:xfrm flipV="1">
            <a:off x="15849600" y="1623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Rectangle 1377"/>
          <p:cNvSpPr/>
          <p:nvPr/>
        </p:nvSpPr>
        <p:spPr>
          <a:xfrm>
            <a:off x="15849600" y="1615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79" name="Rectangle 1378"/>
          <p:cNvSpPr/>
          <p:nvPr/>
        </p:nvSpPr>
        <p:spPr>
          <a:xfrm>
            <a:off x="147828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0" name="Isosceles Triangle 1379"/>
          <p:cNvSpPr/>
          <p:nvPr/>
        </p:nvSpPr>
        <p:spPr>
          <a:xfrm rot="5400000">
            <a:off x="6477000" y="156210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>
            <a:off x="6781800" y="15697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2" name="Straight Connector 1381"/>
          <p:cNvCxnSpPr>
            <a:endCxn id="1380" idx="3"/>
          </p:cNvCxnSpPr>
          <p:nvPr/>
        </p:nvCxnSpPr>
        <p:spPr>
          <a:xfrm>
            <a:off x="6248400" y="15773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3" name="Rectangle 1382"/>
          <p:cNvSpPr/>
          <p:nvPr/>
        </p:nvSpPr>
        <p:spPr>
          <a:xfrm>
            <a:off x="86868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384" name="Straight Connector 1383"/>
          <p:cNvCxnSpPr/>
          <p:nvPr/>
        </p:nvCxnSpPr>
        <p:spPr>
          <a:xfrm>
            <a:off x="6248400" y="16078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/>
          <p:nvPr/>
        </p:nvCxnSpPr>
        <p:spPr>
          <a:xfrm flipV="1">
            <a:off x="6172200" y="1607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Rectangle 1385"/>
          <p:cNvSpPr/>
          <p:nvPr/>
        </p:nvSpPr>
        <p:spPr>
          <a:xfrm>
            <a:off x="8686800" y="17983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87" name="Rectangle 1386"/>
          <p:cNvSpPr/>
          <p:nvPr/>
        </p:nvSpPr>
        <p:spPr>
          <a:xfrm>
            <a:off x="86868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88" name="Straight Connector 1387"/>
          <p:cNvCxnSpPr/>
          <p:nvPr/>
        </p:nvCxnSpPr>
        <p:spPr>
          <a:xfrm flipH="1" flipV="1">
            <a:off x="8686800" y="1889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/>
          <p:nvPr/>
        </p:nvCxnSpPr>
        <p:spPr>
          <a:xfrm flipH="1">
            <a:off x="8686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0" name="Rectangle 1389"/>
          <p:cNvSpPr/>
          <p:nvPr/>
        </p:nvSpPr>
        <p:spPr>
          <a:xfrm>
            <a:off x="86868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91" name="Rectangle 1390"/>
          <p:cNvSpPr/>
          <p:nvPr/>
        </p:nvSpPr>
        <p:spPr>
          <a:xfrm>
            <a:off x="96012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92" name="Rectangle 1391"/>
          <p:cNvSpPr/>
          <p:nvPr/>
        </p:nvSpPr>
        <p:spPr>
          <a:xfrm>
            <a:off x="8686800" y="1783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96012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94" name="Rectangle 1393"/>
          <p:cNvSpPr/>
          <p:nvPr/>
        </p:nvSpPr>
        <p:spPr>
          <a:xfrm>
            <a:off x="86868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95" name="Straight Connector 1394"/>
          <p:cNvCxnSpPr/>
          <p:nvPr/>
        </p:nvCxnSpPr>
        <p:spPr>
          <a:xfrm flipH="1" flipV="1">
            <a:off x="8686800" y="1935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/>
          <p:nvPr/>
        </p:nvCxnSpPr>
        <p:spPr>
          <a:xfrm flipH="1">
            <a:off x="8686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" name="Rectangle 1396"/>
          <p:cNvSpPr/>
          <p:nvPr/>
        </p:nvSpPr>
        <p:spPr>
          <a:xfrm>
            <a:off x="86868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98" name="Rectangle 1397"/>
          <p:cNvSpPr/>
          <p:nvPr/>
        </p:nvSpPr>
        <p:spPr>
          <a:xfrm>
            <a:off x="86868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99" name="Straight Connector 1398"/>
          <p:cNvCxnSpPr/>
          <p:nvPr/>
        </p:nvCxnSpPr>
        <p:spPr>
          <a:xfrm flipH="1" flipV="1">
            <a:off x="86868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/>
          <p:nvPr/>
        </p:nvCxnSpPr>
        <p:spPr>
          <a:xfrm flipH="1">
            <a:off x="8686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" name="Rectangle 1400"/>
          <p:cNvSpPr/>
          <p:nvPr/>
        </p:nvSpPr>
        <p:spPr>
          <a:xfrm>
            <a:off x="8686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402" name="Rectangle 1401"/>
          <p:cNvSpPr/>
          <p:nvPr/>
        </p:nvSpPr>
        <p:spPr>
          <a:xfrm>
            <a:off x="86868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403" name="Straight Connector 1402"/>
          <p:cNvCxnSpPr>
            <a:stCxn id="797" idx="1"/>
            <a:endCxn id="1402" idx="1"/>
          </p:cNvCxnSpPr>
          <p:nvPr/>
        </p:nvCxnSpPr>
        <p:spPr>
          <a:xfrm>
            <a:off x="7772400" y="18288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Rectangle 1403"/>
          <p:cNvSpPr/>
          <p:nvPr/>
        </p:nvSpPr>
        <p:spPr>
          <a:xfrm>
            <a:off x="9601200" y="1889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405" name="Rectangle 1404"/>
          <p:cNvSpPr/>
          <p:nvPr/>
        </p:nvSpPr>
        <p:spPr>
          <a:xfrm>
            <a:off x="96012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406" name="Straight Connector 1405"/>
          <p:cNvCxnSpPr>
            <a:stCxn id="1404" idx="3"/>
          </p:cNvCxnSpPr>
          <p:nvPr/>
        </p:nvCxnSpPr>
        <p:spPr>
          <a:xfrm>
            <a:off x="10058400" y="1897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>
            <a:stCxn id="1405" idx="3"/>
          </p:cNvCxnSpPr>
          <p:nvPr/>
        </p:nvCxnSpPr>
        <p:spPr>
          <a:xfrm>
            <a:off x="10058400" y="19202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V="1">
            <a:off x="10134600" y="1889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9" name="Rectangle 1408"/>
          <p:cNvSpPr/>
          <p:nvPr/>
        </p:nvSpPr>
        <p:spPr>
          <a:xfrm>
            <a:off x="10134600" y="1882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410" name="Rectangle 1409"/>
          <p:cNvSpPr/>
          <p:nvPr/>
        </p:nvSpPr>
        <p:spPr>
          <a:xfrm>
            <a:off x="10363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 flipV="1">
            <a:off x="10134600" y="1912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2" name="Rectangle 1411"/>
          <p:cNvSpPr/>
          <p:nvPr/>
        </p:nvSpPr>
        <p:spPr>
          <a:xfrm>
            <a:off x="10134600" y="1905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413" name="Rectangle 1412"/>
          <p:cNvSpPr/>
          <p:nvPr/>
        </p:nvSpPr>
        <p:spPr>
          <a:xfrm>
            <a:off x="10363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4" name="Straight Connector 1413"/>
          <p:cNvCxnSpPr/>
          <p:nvPr/>
        </p:nvCxnSpPr>
        <p:spPr>
          <a:xfrm flipV="1">
            <a:off x="6172200" y="1821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5715000" y="1851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8001000" y="1988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8001000" y="19431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7924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" name="Rectangle 1418"/>
          <p:cNvSpPr/>
          <p:nvPr/>
        </p:nvSpPr>
        <p:spPr>
          <a:xfrm>
            <a:off x="807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420" name="Straight Connector 1419"/>
          <p:cNvCxnSpPr/>
          <p:nvPr/>
        </p:nvCxnSpPr>
        <p:spPr>
          <a:xfrm flipH="1">
            <a:off x="8001000" y="19659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Straight Connector 1420"/>
          <p:cNvCxnSpPr/>
          <p:nvPr/>
        </p:nvCxnSpPr>
        <p:spPr>
          <a:xfrm flipH="1">
            <a:off x="7924800" y="1965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2" name="Rectangle 1421"/>
          <p:cNvSpPr/>
          <p:nvPr/>
        </p:nvSpPr>
        <p:spPr>
          <a:xfrm>
            <a:off x="807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423" name="Straight Connector 1422"/>
          <p:cNvCxnSpPr/>
          <p:nvPr/>
        </p:nvCxnSpPr>
        <p:spPr>
          <a:xfrm flipH="1">
            <a:off x="8001000" y="19202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Straight Connector 1423"/>
          <p:cNvCxnSpPr/>
          <p:nvPr/>
        </p:nvCxnSpPr>
        <p:spPr>
          <a:xfrm flipH="1">
            <a:off x="8001000" y="18973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traight Connector 1424"/>
          <p:cNvCxnSpPr/>
          <p:nvPr/>
        </p:nvCxnSpPr>
        <p:spPr>
          <a:xfrm flipH="1">
            <a:off x="8001000" y="18745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Straight Connector 1425"/>
          <p:cNvCxnSpPr/>
          <p:nvPr/>
        </p:nvCxnSpPr>
        <p:spPr>
          <a:xfrm flipH="1">
            <a:off x="7924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Straight Connector 1426"/>
          <p:cNvCxnSpPr/>
          <p:nvPr/>
        </p:nvCxnSpPr>
        <p:spPr>
          <a:xfrm flipH="1">
            <a:off x="79248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traight Connector 1427"/>
          <p:cNvCxnSpPr/>
          <p:nvPr/>
        </p:nvCxnSpPr>
        <p:spPr>
          <a:xfrm flipH="1">
            <a:off x="7924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Straight Connector 1428"/>
          <p:cNvCxnSpPr/>
          <p:nvPr/>
        </p:nvCxnSpPr>
        <p:spPr>
          <a:xfrm flipH="1">
            <a:off x="7924800" y="1874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0" name="Rectangle 1429"/>
          <p:cNvSpPr/>
          <p:nvPr/>
        </p:nvSpPr>
        <p:spPr>
          <a:xfrm>
            <a:off x="80772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431" name="Rectangle 1430"/>
          <p:cNvSpPr/>
          <p:nvPr/>
        </p:nvSpPr>
        <p:spPr>
          <a:xfrm>
            <a:off x="8077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432" name="Rectangle 1431"/>
          <p:cNvSpPr/>
          <p:nvPr/>
        </p:nvSpPr>
        <p:spPr>
          <a:xfrm>
            <a:off x="8077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433" name="Rectangle 1432"/>
          <p:cNvSpPr/>
          <p:nvPr/>
        </p:nvSpPr>
        <p:spPr>
          <a:xfrm>
            <a:off x="80772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434" name="Straight Connector 1433"/>
          <p:cNvCxnSpPr/>
          <p:nvPr/>
        </p:nvCxnSpPr>
        <p:spPr>
          <a:xfrm>
            <a:off x="115824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Straight Connector 1434"/>
          <p:cNvCxnSpPr/>
          <p:nvPr/>
        </p:nvCxnSpPr>
        <p:spPr>
          <a:xfrm>
            <a:off x="114300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Straight Connector 1435"/>
          <p:cNvCxnSpPr>
            <a:stCxn id="1393" idx="3"/>
            <a:endCxn id="1439" idx="1"/>
          </p:cNvCxnSpPr>
          <p:nvPr/>
        </p:nvCxnSpPr>
        <p:spPr>
          <a:xfrm>
            <a:off x="10058400" y="18516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Straight Connector 1436"/>
          <p:cNvCxnSpPr/>
          <p:nvPr/>
        </p:nvCxnSpPr>
        <p:spPr>
          <a:xfrm flipV="1">
            <a:off x="15849600" y="1844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Rectangle 1437"/>
          <p:cNvSpPr/>
          <p:nvPr/>
        </p:nvSpPr>
        <p:spPr>
          <a:xfrm>
            <a:off x="15849600" y="1836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39" name="Pentagon 1438"/>
          <p:cNvSpPr/>
          <p:nvPr/>
        </p:nvSpPr>
        <p:spPr>
          <a:xfrm>
            <a:off x="16078200" y="1844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440" name="Rectangle 1439"/>
          <p:cNvSpPr/>
          <p:nvPr/>
        </p:nvSpPr>
        <p:spPr>
          <a:xfrm>
            <a:off x="14782800" y="1836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1" name="Pentagon 1440"/>
          <p:cNvSpPr/>
          <p:nvPr/>
        </p:nvSpPr>
        <p:spPr>
          <a:xfrm rot="10800000">
            <a:off x="16078200" y="1866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42" name="Straight Connector 1441"/>
          <p:cNvCxnSpPr>
            <a:stCxn id="1441" idx="3"/>
          </p:cNvCxnSpPr>
          <p:nvPr/>
        </p:nvCxnSpPr>
        <p:spPr>
          <a:xfrm flipH="1">
            <a:off x="10058400" y="18745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Connector 1442"/>
          <p:cNvCxnSpPr/>
          <p:nvPr/>
        </p:nvCxnSpPr>
        <p:spPr>
          <a:xfrm flipV="1">
            <a:off x="15849600" y="1866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ctangle 1443"/>
          <p:cNvSpPr/>
          <p:nvPr/>
        </p:nvSpPr>
        <p:spPr>
          <a:xfrm>
            <a:off x="15849600" y="1859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5" name="Rectangle 1444"/>
          <p:cNvSpPr/>
          <p:nvPr/>
        </p:nvSpPr>
        <p:spPr>
          <a:xfrm>
            <a:off x="147828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6" name="Isosceles Triangle 1445"/>
          <p:cNvSpPr/>
          <p:nvPr/>
        </p:nvSpPr>
        <p:spPr>
          <a:xfrm rot="5400000">
            <a:off x="6477000" y="180594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/>
        </p:nvSpPr>
        <p:spPr>
          <a:xfrm>
            <a:off x="6781800" y="18135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48" name="Straight Connector 1447"/>
          <p:cNvCxnSpPr>
            <a:endCxn id="1446" idx="3"/>
          </p:cNvCxnSpPr>
          <p:nvPr/>
        </p:nvCxnSpPr>
        <p:spPr>
          <a:xfrm>
            <a:off x="6248400" y="18211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9" name="Rectangle 1448"/>
          <p:cNvSpPr/>
          <p:nvPr/>
        </p:nvSpPr>
        <p:spPr>
          <a:xfrm>
            <a:off x="86868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450" name="Straight Connector 1449"/>
          <p:cNvCxnSpPr/>
          <p:nvPr/>
        </p:nvCxnSpPr>
        <p:spPr>
          <a:xfrm>
            <a:off x="6248400" y="18516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traight Connector 1450"/>
          <p:cNvCxnSpPr/>
          <p:nvPr/>
        </p:nvCxnSpPr>
        <p:spPr>
          <a:xfrm flipV="1">
            <a:off x="6172200" y="1851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1451"/>
          <p:cNvCxnSpPr/>
          <p:nvPr/>
        </p:nvCxnSpPr>
        <p:spPr>
          <a:xfrm flipH="1">
            <a:off x="10058400" y="1584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Rectangle 1452"/>
          <p:cNvSpPr/>
          <p:nvPr/>
        </p:nvSpPr>
        <p:spPr>
          <a:xfrm>
            <a:off x="96012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454" name="Rectangle 1453"/>
          <p:cNvSpPr/>
          <p:nvPr/>
        </p:nvSpPr>
        <p:spPr>
          <a:xfrm>
            <a:off x="10058400" y="1569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455" name="Straight Connector 1454"/>
          <p:cNvCxnSpPr/>
          <p:nvPr/>
        </p:nvCxnSpPr>
        <p:spPr>
          <a:xfrm flipH="1">
            <a:off x="10058400" y="1828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Rectangle 1455"/>
          <p:cNvSpPr/>
          <p:nvPr/>
        </p:nvSpPr>
        <p:spPr>
          <a:xfrm>
            <a:off x="96012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457" name="Rectangle 1456"/>
          <p:cNvSpPr/>
          <p:nvPr/>
        </p:nvSpPr>
        <p:spPr>
          <a:xfrm>
            <a:off x="10058400" y="1813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458" name="Straight Connector 1457"/>
          <p:cNvCxnSpPr/>
          <p:nvPr/>
        </p:nvCxnSpPr>
        <p:spPr>
          <a:xfrm>
            <a:off x="28194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2667000" y="2331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11506200" y="2362200"/>
            <a:ext cx="0" cy="2080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traight Connector 1467"/>
          <p:cNvCxnSpPr/>
          <p:nvPr/>
        </p:nvCxnSpPr>
        <p:spPr>
          <a:xfrm>
            <a:off x="6172200" y="2377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473"/>
          <p:cNvCxnSpPr/>
          <p:nvPr/>
        </p:nvCxnSpPr>
        <p:spPr>
          <a:xfrm>
            <a:off x="6248400" y="23850600"/>
            <a:ext cx="754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Straight Connector 1477"/>
          <p:cNvCxnSpPr/>
          <p:nvPr/>
        </p:nvCxnSpPr>
        <p:spPr>
          <a:xfrm flipV="1">
            <a:off x="13792200" y="23622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Connector 1479"/>
          <p:cNvCxnSpPr/>
          <p:nvPr/>
        </p:nvCxnSpPr>
        <p:spPr>
          <a:xfrm flipV="1">
            <a:off x="13792200" y="21412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Pentagon 1495"/>
          <p:cNvSpPr/>
          <p:nvPr/>
        </p:nvSpPr>
        <p:spPr>
          <a:xfrm>
            <a:off x="609600" y="2080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97" name="Straight Connector 1496"/>
          <p:cNvCxnSpPr/>
          <p:nvPr/>
        </p:nvCxnSpPr>
        <p:spPr>
          <a:xfrm flipV="1">
            <a:off x="914400" y="2080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Rectangle 1497"/>
          <p:cNvSpPr/>
          <p:nvPr/>
        </p:nvSpPr>
        <p:spPr>
          <a:xfrm>
            <a:off x="914400" y="2072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99" name="Rectangle 1498"/>
          <p:cNvSpPr/>
          <p:nvPr/>
        </p:nvSpPr>
        <p:spPr>
          <a:xfrm>
            <a:off x="11430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0" name="Straight Connector 1499"/>
          <p:cNvCxnSpPr>
            <a:stCxn id="1496" idx="3"/>
          </p:cNvCxnSpPr>
          <p:nvPr/>
        </p:nvCxnSpPr>
        <p:spPr>
          <a:xfrm>
            <a:off x="838200" y="208788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Pentagon 1500"/>
          <p:cNvSpPr/>
          <p:nvPr/>
        </p:nvSpPr>
        <p:spPr>
          <a:xfrm>
            <a:off x="609600" y="2057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2" name="Straight Connector 1501"/>
          <p:cNvCxnSpPr/>
          <p:nvPr/>
        </p:nvCxnSpPr>
        <p:spPr>
          <a:xfrm flipV="1">
            <a:off x="914400" y="2057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914400" y="2049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4" name="Rectangle 1503"/>
          <p:cNvSpPr/>
          <p:nvPr/>
        </p:nvSpPr>
        <p:spPr>
          <a:xfrm>
            <a:off x="11430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5" name="Straight Connector 1504"/>
          <p:cNvCxnSpPr>
            <a:stCxn id="1501" idx="3"/>
          </p:cNvCxnSpPr>
          <p:nvPr/>
        </p:nvCxnSpPr>
        <p:spPr>
          <a:xfrm>
            <a:off x="838200" y="2065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" name="Pentagon 1505"/>
          <p:cNvSpPr/>
          <p:nvPr/>
        </p:nvSpPr>
        <p:spPr>
          <a:xfrm>
            <a:off x="609600" y="2034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914400" y="2034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8" name="Rectangle 1507"/>
          <p:cNvSpPr/>
          <p:nvPr/>
        </p:nvSpPr>
        <p:spPr>
          <a:xfrm>
            <a:off x="914400" y="2026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9" name="Rectangle 1508"/>
          <p:cNvSpPr/>
          <p:nvPr/>
        </p:nvSpPr>
        <p:spPr>
          <a:xfrm>
            <a:off x="11430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0" name="Straight Connector 1509"/>
          <p:cNvCxnSpPr>
            <a:stCxn id="1506" idx="3"/>
          </p:cNvCxnSpPr>
          <p:nvPr/>
        </p:nvCxnSpPr>
        <p:spPr>
          <a:xfrm>
            <a:off x="838200" y="204216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Pentagon 1510"/>
          <p:cNvSpPr/>
          <p:nvPr/>
        </p:nvSpPr>
        <p:spPr>
          <a:xfrm>
            <a:off x="609600" y="20116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2" name="Straight Connector 1511"/>
          <p:cNvCxnSpPr/>
          <p:nvPr/>
        </p:nvCxnSpPr>
        <p:spPr>
          <a:xfrm flipV="1">
            <a:off x="914400" y="2011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3" name="Rectangle 1512"/>
          <p:cNvSpPr/>
          <p:nvPr/>
        </p:nvSpPr>
        <p:spPr>
          <a:xfrm>
            <a:off x="914400" y="2004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14" name="Rectangle 1513"/>
          <p:cNvSpPr/>
          <p:nvPr/>
        </p:nvSpPr>
        <p:spPr>
          <a:xfrm>
            <a:off x="11430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5" name="Straight Connector 1514"/>
          <p:cNvCxnSpPr>
            <a:stCxn id="1511" idx="3"/>
          </p:cNvCxnSpPr>
          <p:nvPr/>
        </p:nvCxnSpPr>
        <p:spPr>
          <a:xfrm>
            <a:off x="838200" y="201930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Straight Connector 1518"/>
          <p:cNvCxnSpPr/>
          <p:nvPr/>
        </p:nvCxnSpPr>
        <p:spPr>
          <a:xfrm flipH="1">
            <a:off x="7848600" y="2125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Straight Connector 1519"/>
          <p:cNvCxnSpPr/>
          <p:nvPr/>
        </p:nvCxnSpPr>
        <p:spPr>
          <a:xfrm flipH="1">
            <a:off x="7848600" y="2103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Straight Connector 1520"/>
          <p:cNvCxnSpPr/>
          <p:nvPr/>
        </p:nvCxnSpPr>
        <p:spPr>
          <a:xfrm flipH="1">
            <a:off x="7848600" y="2080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Straight Connector 1521"/>
          <p:cNvCxnSpPr/>
          <p:nvPr/>
        </p:nvCxnSpPr>
        <p:spPr>
          <a:xfrm flipH="1">
            <a:off x="7848600" y="2057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Connector 1522"/>
          <p:cNvCxnSpPr/>
          <p:nvPr/>
        </p:nvCxnSpPr>
        <p:spPr>
          <a:xfrm flipH="1">
            <a:off x="7848600" y="2034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Straight Connector 1523"/>
          <p:cNvCxnSpPr/>
          <p:nvPr/>
        </p:nvCxnSpPr>
        <p:spPr>
          <a:xfrm flipH="1">
            <a:off x="7848600" y="2011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2057400" y="2171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2057400" y="21336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1905000" y="2217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1905000" y="21107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7" name="Rectangle 1546"/>
          <p:cNvSpPr/>
          <p:nvPr/>
        </p:nvSpPr>
        <p:spPr>
          <a:xfrm>
            <a:off x="5715000" y="2377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[10:4]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8" name="Rectangle 1547"/>
          <p:cNvSpPr/>
          <p:nvPr/>
        </p:nvSpPr>
        <p:spPr>
          <a:xfrm>
            <a:off x="57150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5715000" y="1607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0" name="Rectangle 1549"/>
          <p:cNvSpPr/>
          <p:nvPr/>
        </p:nvSpPr>
        <p:spPr>
          <a:xfrm>
            <a:off x="57150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1" name="Rectangle 1550"/>
          <p:cNvSpPr/>
          <p:nvPr/>
        </p:nvSpPr>
        <p:spPr>
          <a:xfrm>
            <a:off x="5715000" y="1531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57150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3" name="Rectangle 1552"/>
          <p:cNvSpPr/>
          <p:nvPr/>
        </p:nvSpPr>
        <p:spPr>
          <a:xfrm>
            <a:off x="5715000" y="1287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4" name="Rectangle 1553"/>
          <p:cNvSpPr/>
          <p:nvPr/>
        </p:nvSpPr>
        <p:spPr>
          <a:xfrm>
            <a:off x="57150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57150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6" name="Rectangle 1555"/>
          <p:cNvSpPr/>
          <p:nvPr/>
        </p:nvSpPr>
        <p:spPr>
          <a:xfrm>
            <a:off x="57150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7" name="Rectangle 1556"/>
          <p:cNvSpPr/>
          <p:nvPr/>
        </p:nvSpPr>
        <p:spPr>
          <a:xfrm>
            <a:off x="57150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8" name="Rectangle 1557"/>
          <p:cNvSpPr/>
          <p:nvPr/>
        </p:nvSpPr>
        <p:spPr>
          <a:xfrm>
            <a:off x="5715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9" name="Rectangle 1558"/>
          <p:cNvSpPr/>
          <p:nvPr/>
        </p:nvSpPr>
        <p:spPr>
          <a:xfrm>
            <a:off x="57150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60" name="Rectangle 1559"/>
          <p:cNvSpPr/>
          <p:nvPr/>
        </p:nvSpPr>
        <p:spPr>
          <a:xfrm>
            <a:off x="57150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57150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2" name="Rectangle 1561"/>
          <p:cNvSpPr/>
          <p:nvPr/>
        </p:nvSpPr>
        <p:spPr>
          <a:xfrm>
            <a:off x="5715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3" name="Rectangle 1562"/>
          <p:cNvSpPr/>
          <p:nvPr/>
        </p:nvSpPr>
        <p:spPr>
          <a:xfrm>
            <a:off x="57150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57150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1" name="Moon 750"/>
          <p:cNvSpPr/>
          <p:nvPr/>
        </p:nvSpPr>
        <p:spPr>
          <a:xfrm rot="10800000">
            <a:off x="7467600" y="12192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4" name="Straight Connector 753"/>
          <p:cNvCxnSpPr>
            <a:stCxn id="948" idx="6"/>
          </p:cNvCxnSpPr>
          <p:nvPr/>
        </p:nvCxnSpPr>
        <p:spPr>
          <a:xfrm>
            <a:off x="6934200" y="1295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>
            <a:off x="7239000" y="144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Moon 758"/>
          <p:cNvSpPr/>
          <p:nvPr/>
        </p:nvSpPr>
        <p:spPr>
          <a:xfrm rot="10800000">
            <a:off x="7467600" y="36576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60" name="Straight Connector 759"/>
          <p:cNvCxnSpPr/>
          <p:nvPr/>
        </p:nvCxnSpPr>
        <p:spPr>
          <a:xfrm>
            <a:off x="7239000" y="3886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6934200" y="3733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V="1">
            <a:off x="7239000" y="1447800"/>
            <a:ext cx="0" cy="1836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Moon 766"/>
          <p:cNvSpPr/>
          <p:nvPr/>
        </p:nvSpPr>
        <p:spPr>
          <a:xfrm rot="10800000">
            <a:off x="7467600" y="68580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68" name="Straight Connector 767"/>
          <p:cNvCxnSpPr/>
          <p:nvPr/>
        </p:nvCxnSpPr>
        <p:spPr>
          <a:xfrm>
            <a:off x="7239000" y="708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>
            <a:stCxn id="1120" idx="6"/>
          </p:cNvCxnSpPr>
          <p:nvPr/>
        </p:nvCxnSpPr>
        <p:spPr>
          <a:xfrm>
            <a:off x="69342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Moon 772"/>
          <p:cNvSpPr/>
          <p:nvPr/>
        </p:nvSpPr>
        <p:spPr>
          <a:xfrm rot="10800000">
            <a:off x="7467600" y="92964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74" name="Straight Connector 773"/>
          <p:cNvCxnSpPr/>
          <p:nvPr/>
        </p:nvCxnSpPr>
        <p:spPr>
          <a:xfrm>
            <a:off x="7239000" y="952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stCxn id="1186" idx="6"/>
          </p:cNvCxnSpPr>
          <p:nvPr/>
        </p:nvCxnSpPr>
        <p:spPr>
          <a:xfrm>
            <a:off x="6934200" y="9372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Moon 779"/>
          <p:cNvSpPr/>
          <p:nvPr/>
        </p:nvSpPr>
        <p:spPr>
          <a:xfrm rot="10800000">
            <a:off x="7467600" y="124968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1" name="Straight Connector 780"/>
          <p:cNvCxnSpPr/>
          <p:nvPr/>
        </p:nvCxnSpPr>
        <p:spPr>
          <a:xfrm>
            <a:off x="7239000" y="1272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6934200" y="12573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Moon 785"/>
          <p:cNvSpPr/>
          <p:nvPr/>
        </p:nvSpPr>
        <p:spPr>
          <a:xfrm rot="10800000">
            <a:off x="7467600" y="156972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7" name="Straight Connector 786"/>
          <p:cNvCxnSpPr/>
          <p:nvPr/>
        </p:nvCxnSpPr>
        <p:spPr>
          <a:xfrm>
            <a:off x="7239000" y="15925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6934200" y="1577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Moon 796"/>
          <p:cNvSpPr/>
          <p:nvPr/>
        </p:nvSpPr>
        <p:spPr>
          <a:xfrm rot="10800000">
            <a:off x="7467600" y="181356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7239000" y="1836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6934200" y="18211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Pentagon 803"/>
          <p:cNvSpPr/>
          <p:nvPr/>
        </p:nvSpPr>
        <p:spPr>
          <a:xfrm>
            <a:off x="609600" y="1973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05" name="Straight Connector 804"/>
          <p:cNvCxnSpPr/>
          <p:nvPr/>
        </p:nvCxnSpPr>
        <p:spPr>
          <a:xfrm flipV="1">
            <a:off x="914400" y="1973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Rectangle 805"/>
          <p:cNvSpPr/>
          <p:nvPr/>
        </p:nvSpPr>
        <p:spPr>
          <a:xfrm>
            <a:off x="914400" y="1965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1143000" y="1965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8" name="Straight Connector 807"/>
          <p:cNvCxnSpPr>
            <a:stCxn id="804" idx="3"/>
          </p:cNvCxnSpPr>
          <p:nvPr/>
        </p:nvCxnSpPr>
        <p:spPr>
          <a:xfrm>
            <a:off x="838200" y="19812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9710</TotalTime>
  <Words>403</Words>
  <Application>Microsoft Office PowerPoint</Application>
  <PresentationFormat>Custom</PresentationFormat>
  <Paragraphs>333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706</cp:revision>
  <cp:lastPrinted>2015-08-18T05:01:17Z</cp:lastPrinted>
  <dcterms:created xsi:type="dcterms:W3CDTF">2015-02-20T08:15:49Z</dcterms:created>
  <dcterms:modified xsi:type="dcterms:W3CDTF">2017-10-25T09:09:29Z</dcterms:modified>
</cp:coreProperties>
</file>