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1" r:id="rId1"/>
  </p:sldMasterIdLst>
  <p:notesMasterIdLst>
    <p:notesMasterId r:id="rId3"/>
  </p:notesMasterIdLst>
  <p:sldIdLst>
    <p:sldId id="262" r:id="rId2"/>
  </p:sldIdLst>
  <p:sldSz cx="6400800" cy="4572000"/>
  <p:notesSz cx="6797675" cy="9926638"/>
  <p:defaultTextStyle>
    <a:defPPr>
      <a:defRPr lang="en-US"/>
    </a:defPPr>
    <a:lvl1pPr marL="0" algn="l" defTabSz="371409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1pPr>
    <a:lvl2pPr marL="185704" algn="l" defTabSz="371409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2pPr>
    <a:lvl3pPr marL="371409" algn="l" defTabSz="371409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3pPr>
    <a:lvl4pPr marL="557114" algn="l" defTabSz="371409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4pPr>
    <a:lvl5pPr marL="742817" algn="l" defTabSz="371409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5pPr>
    <a:lvl6pPr marL="928523" algn="l" defTabSz="371409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6pPr>
    <a:lvl7pPr marL="1114228" algn="l" defTabSz="371409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7pPr>
    <a:lvl8pPr marL="1299933" algn="l" defTabSz="371409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8pPr>
    <a:lvl9pPr marL="1485636" algn="l" defTabSz="371409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198" d="100"/>
          <a:sy n="198" d="100"/>
        </p:scale>
        <p:origin x="7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1409" rtl="0" eaLnBrk="1" latinLnBrk="0" hangingPunct="1">
      <a:defRPr sz="488" kern="1200">
        <a:solidFill>
          <a:schemeClr val="tx1"/>
        </a:solidFill>
        <a:latin typeface="+mn-lt"/>
        <a:ea typeface="+mn-ea"/>
        <a:cs typeface="+mn-cs"/>
      </a:defRPr>
    </a:lvl1pPr>
    <a:lvl2pPr marL="185704" algn="l" defTabSz="371409" rtl="0" eaLnBrk="1" latinLnBrk="0" hangingPunct="1">
      <a:defRPr sz="488" kern="1200">
        <a:solidFill>
          <a:schemeClr val="tx1"/>
        </a:solidFill>
        <a:latin typeface="+mn-lt"/>
        <a:ea typeface="+mn-ea"/>
        <a:cs typeface="+mn-cs"/>
      </a:defRPr>
    </a:lvl2pPr>
    <a:lvl3pPr marL="371409" algn="l" defTabSz="371409" rtl="0" eaLnBrk="1" latinLnBrk="0" hangingPunct="1">
      <a:defRPr sz="488" kern="1200">
        <a:solidFill>
          <a:schemeClr val="tx1"/>
        </a:solidFill>
        <a:latin typeface="+mn-lt"/>
        <a:ea typeface="+mn-ea"/>
        <a:cs typeface="+mn-cs"/>
      </a:defRPr>
    </a:lvl3pPr>
    <a:lvl4pPr marL="557114" algn="l" defTabSz="371409" rtl="0" eaLnBrk="1" latinLnBrk="0" hangingPunct="1">
      <a:defRPr sz="488" kern="1200">
        <a:solidFill>
          <a:schemeClr val="tx1"/>
        </a:solidFill>
        <a:latin typeface="+mn-lt"/>
        <a:ea typeface="+mn-ea"/>
        <a:cs typeface="+mn-cs"/>
      </a:defRPr>
    </a:lvl4pPr>
    <a:lvl5pPr marL="742817" algn="l" defTabSz="371409" rtl="0" eaLnBrk="1" latinLnBrk="0" hangingPunct="1">
      <a:defRPr sz="488" kern="1200">
        <a:solidFill>
          <a:schemeClr val="tx1"/>
        </a:solidFill>
        <a:latin typeface="+mn-lt"/>
        <a:ea typeface="+mn-ea"/>
        <a:cs typeface="+mn-cs"/>
      </a:defRPr>
    </a:lvl5pPr>
    <a:lvl6pPr marL="928523" algn="l" defTabSz="371409" rtl="0" eaLnBrk="1" latinLnBrk="0" hangingPunct="1">
      <a:defRPr sz="488" kern="1200">
        <a:solidFill>
          <a:schemeClr val="tx1"/>
        </a:solidFill>
        <a:latin typeface="+mn-lt"/>
        <a:ea typeface="+mn-ea"/>
        <a:cs typeface="+mn-cs"/>
      </a:defRPr>
    </a:lvl6pPr>
    <a:lvl7pPr marL="1114228" algn="l" defTabSz="371409" rtl="0" eaLnBrk="1" latinLnBrk="0" hangingPunct="1">
      <a:defRPr sz="488" kern="1200">
        <a:solidFill>
          <a:schemeClr val="tx1"/>
        </a:solidFill>
        <a:latin typeface="+mn-lt"/>
        <a:ea typeface="+mn-ea"/>
        <a:cs typeface="+mn-cs"/>
      </a:defRPr>
    </a:lvl7pPr>
    <a:lvl8pPr marL="1299933" algn="l" defTabSz="371409" rtl="0" eaLnBrk="1" latinLnBrk="0" hangingPunct="1">
      <a:defRPr sz="488" kern="1200">
        <a:solidFill>
          <a:schemeClr val="tx1"/>
        </a:solidFill>
        <a:latin typeface="+mn-lt"/>
        <a:ea typeface="+mn-ea"/>
        <a:cs typeface="+mn-cs"/>
      </a:defRPr>
    </a:lvl8pPr>
    <a:lvl9pPr marL="1485636" algn="l" defTabSz="371409" rtl="0" eaLnBrk="1" latinLnBrk="0" hangingPunct="1">
      <a:defRPr sz="4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1241425"/>
            <a:ext cx="468947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748242"/>
            <a:ext cx="544068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401359"/>
            <a:ext cx="4800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2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6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43417"/>
            <a:ext cx="1380173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43417"/>
            <a:ext cx="4060508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8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1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139826"/>
            <a:ext cx="552069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059643"/>
            <a:ext cx="552069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217083"/>
            <a:ext cx="272034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217083"/>
            <a:ext cx="272034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7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418"/>
            <a:ext cx="552069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120775"/>
            <a:ext cx="270783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670050"/>
            <a:ext cx="2707838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120775"/>
            <a:ext cx="272117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670050"/>
            <a:ext cx="2721174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0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2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658285"/>
            <a:ext cx="324040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4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658285"/>
            <a:ext cx="324040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43418"/>
            <a:ext cx="552069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217083"/>
            <a:ext cx="552069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237568"/>
            <a:ext cx="216027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2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23" r:id="rId2"/>
    <p:sldLayoutId id="2147484324" r:id="rId3"/>
    <p:sldLayoutId id="2147484325" r:id="rId4"/>
    <p:sldLayoutId id="2147484326" r:id="rId5"/>
    <p:sldLayoutId id="2147484327" r:id="rId6"/>
    <p:sldLayoutId id="2147484328" r:id="rId7"/>
    <p:sldLayoutId id="2147484329" r:id="rId8"/>
    <p:sldLayoutId id="2147484330" r:id="rId9"/>
    <p:sldLayoutId id="2147484331" r:id="rId10"/>
    <p:sldLayoutId id="2147484332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6858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cnt_down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1752600" y="22098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6" name="Straight Connector 265"/>
          <p:cNvCxnSpPr>
            <a:endCxn id="265" idx="0"/>
          </p:cNvCxnSpPr>
          <p:nvPr/>
        </p:nvCxnSpPr>
        <p:spPr>
          <a:xfrm>
            <a:off x="1828800" y="16764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Pentagon 316"/>
          <p:cNvSpPr/>
          <p:nvPr/>
        </p:nvSpPr>
        <p:spPr>
          <a:xfrm>
            <a:off x="152400" y="2667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19" name="Straight Connector 318"/>
          <p:cNvCxnSpPr/>
          <p:nvPr/>
        </p:nvCxnSpPr>
        <p:spPr>
          <a:xfrm flipV="1">
            <a:off x="457200" y="2667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/>
          <p:cNvSpPr/>
          <p:nvPr/>
        </p:nvSpPr>
        <p:spPr>
          <a:xfrm>
            <a:off x="457200" y="2590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21" name="Rectangle 320"/>
          <p:cNvSpPr/>
          <p:nvPr/>
        </p:nvSpPr>
        <p:spPr>
          <a:xfrm>
            <a:off x="685800" y="259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</a:p>
        </p:txBody>
      </p:sp>
      <p:sp>
        <p:nvSpPr>
          <p:cNvPr id="340" name="Pentagon 339"/>
          <p:cNvSpPr/>
          <p:nvPr/>
        </p:nvSpPr>
        <p:spPr>
          <a:xfrm>
            <a:off x="152400" y="3581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457200" y="358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457200" y="350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685800" y="350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352" name="Pentagon 351"/>
          <p:cNvSpPr/>
          <p:nvPr/>
        </p:nvSpPr>
        <p:spPr>
          <a:xfrm>
            <a:off x="152400" y="1295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3" name="Straight Connector 352"/>
          <p:cNvCxnSpPr/>
          <p:nvPr/>
        </p:nvCxnSpPr>
        <p:spPr>
          <a:xfrm flipV="1">
            <a:off x="457200" y="1295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457200" y="1219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685800" y="121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56" name="Straight Connector 355"/>
          <p:cNvCxnSpPr>
            <a:stCxn id="352" idx="3"/>
          </p:cNvCxnSpPr>
          <p:nvPr/>
        </p:nvCxnSpPr>
        <p:spPr>
          <a:xfrm>
            <a:off x="381000" y="1371600"/>
            <a:ext cx="3733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3048000" y="24384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229" idx="0"/>
          </p:cNvCxnSpPr>
          <p:nvPr/>
        </p:nvCxnSpPr>
        <p:spPr>
          <a:xfrm>
            <a:off x="3352800" y="2286001"/>
            <a:ext cx="609600" cy="1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4800600" y="16002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188" name="Straight Connector 187"/>
          <p:cNvCxnSpPr>
            <a:stCxn id="191" idx="3"/>
          </p:cNvCxnSpPr>
          <p:nvPr/>
        </p:nvCxnSpPr>
        <p:spPr>
          <a:xfrm>
            <a:off x="381000" y="3048000"/>
            <a:ext cx="2667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Pentagon 190"/>
          <p:cNvSpPr/>
          <p:nvPr/>
        </p:nvSpPr>
        <p:spPr>
          <a:xfrm>
            <a:off x="152400" y="2971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457200" y="2971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457200" y="2895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685800" y="289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152400" y="99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BW=‘d8;</a:t>
            </a:r>
          </a:p>
        </p:txBody>
      </p:sp>
      <p:cxnSp>
        <p:nvCxnSpPr>
          <p:cNvPr id="165" name="Straight Connector 164"/>
          <p:cNvCxnSpPr/>
          <p:nvPr/>
        </p:nvCxnSpPr>
        <p:spPr>
          <a:xfrm>
            <a:off x="3657600" y="22860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66" idx="3"/>
          </p:cNvCxnSpPr>
          <p:nvPr/>
        </p:nvCxnSpPr>
        <p:spPr>
          <a:xfrm>
            <a:off x="381000" y="3352800"/>
            <a:ext cx="2895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Pentagon 165"/>
          <p:cNvSpPr/>
          <p:nvPr/>
        </p:nvSpPr>
        <p:spPr>
          <a:xfrm>
            <a:off x="152400" y="3276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67" name="Straight Connector 166"/>
          <p:cNvCxnSpPr/>
          <p:nvPr/>
        </p:nvCxnSpPr>
        <p:spPr>
          <a:xfrm flipV="1">
            <a:off x="457200" y="327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57200" y="3200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85800" y="320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</a:p>
        </p:txBody>
      </p:sp>
      <p:sp>
        <p:nvSpPr>
          <p:cNvPr id="175" name="Pentagon 174"/>
          <p:cNvSpPr/>
          <p:nvPr/>
        </p:nvSpPr>
        <p:spPr>
          <a:xfrm>
            <a:off x="6096000" y="2819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78" name="Straight Connector 177"/>
          <p:cNvCxnSpPr>
            <a:endCxn id="175" idx="1"/>
          </p:cNvCxnSpPr>
          <p:nvPr/>
        </p:nvCxnSpPr>
        <p:spPr>
          <a:xfrm>
            <a:off x="3657600" y="28956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5867400" y="281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5867400" y="274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5181600" y="274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CNT_NEXT</a:t>
            </a:r>
          </a:p>
        </p:txBody>
      </p:sp>
      <p:sp>
        <p:nvSpPr>
          <p:cNvPr id="201" name="Pentagon 200"/>
          <p:cNvSpPr/>
          <p:nvPr/>
        </p:nvSpPr>
        <p:spPr>
          <a:xfrm>
            <a:off x="6096000" y="2209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05" name="Straight Connector 204"/>
          <p:cNvCxnSpPr>
            <a:endCxn id="201" idx="1"/>
          </p:cNvCxnSpPr>
          <p:nvPr/>
        </p:nvCxnSpPr>
        <p:spPr>
          <a:xfrm>
            <a:off x="4267200" y="22860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867400" y="220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5867400" y="213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5181600" y="213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</a:p>
        </p:txBody>
      </p:sp>
      <p:sp>
        <p:nvSpPr>
          <p:cNvPr id="213" name="Pentagon 212"/>
          <p:cNvSpPr/>
          <p:nvPr/>
        </p:nvSpPr>
        <p:spPr>
          <a:xfrm>
            <a:off x="6096000" y="1600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15" name="Straight Connector 214"/>
          <p:cNvCxnSpPr>
            <a:stCxn id="146" idx="3"/>
            <a:endCxn id="213" idx="1"/>
          </p:cNvCxnSpPr>
          <p:nvPr/>
        </p:nvCxnSpPr>
        <p:spPr>
          <a:xfrm>
            <a:off x="4953000" y="16764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5867400" y="1600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5867400" y="1524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5181600" y="152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CNT0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3962400" y="2209801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23" name="Straight Connector 222"/>
          <p:cNvCxnSpPr/>
          <p:nvPr/>
        </p:nvCxnSpPr>
        <p:spPr>
          <a:xfrm flipV="1">
            <a:off x="4038601" y="243836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 flipV="1">
            <a:off x="4114801" y="243836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4038600" y="2209773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229" name="Trapezoid 228"/>
          <p:cNvSpPr/>
          <p:nvPr/>
        </p:nvSpPr>
        <p:spPr>
          <a:xfrm rot="5400000">
            <a:off x="3048000" y="2209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30" name="Rectangle 229"/>
          <p:cNvSpPr/>
          <p:nvPr/>
        </p:nvSpPr>
        <p:spPr>
          <a:xfrm>
            <a:off x="3200400" y="2133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3200400" y="2286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3276600" y="24384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rapezoid 234"/>
          <p:cNvSpPr/>
          <p:nvPr/>
        </p:nvSpPr>
        <p:spPr>
          <a:xfrm rot="5400000">
            <a:off x="2286000" y="20574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36" name="Rectangle 235"/>
          <p:cNvSpPr/>
          <p:nvPr/>
        </p:nvSpPr>
        <p:spPr>
          <a:xfrm>
            <a:off x="2438400" y="1981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2438400" y="2133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38" name="Straight Connector 237"/>
          <p:cNvCxnSpPr>
            <a:stCxn id="235" idx="0"/>
          </p:cNvCxnSpPr>
          <p:nvPr/>
        </p:nvCxnSpPr>
        <p:spPr>
          <a:xfrm>
            <a:off x="2590800" y="2133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4572000" y="16764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endCxn id="146" idx="1"/>
          </p:cNvCxnSpPr>
          <p:nvPr/>
        </p:nvCxnSpPr>
        <p:spPr>
          <a:xfrm>
            <a:off x="1828800" y="1676400"/>
            <a:ext cx="2971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1828800" y="1981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1905000" y="2286000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1447800" y="2286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838200" y="2133600"/>
            <a:ext cx="914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{BW{1’b1}}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7" name="Straight Connector 246"/>
          <p:cNvCxnSpPr/>
          <p:nvPr/>
        </p:nvCxnSpPr>
        <p:spPr>
          <a:xfrm>
            <a:off x="3048000" y="24384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2514600" y="22860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317" idx="3"/>
          </p:cNvCxnSpPr>
          <p:nvPr/>
        </p:nvCxnSpPr>
        <p:spPr>
          <a:xfrm>
            <a:off x="381000" y="2743200"/>
            <a:ext cx="213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endCxn id="146" idx="0"/>
          </p:cNvCxnSpPr>
          <p:nvPr/>
        </p:nvCxnSpPr>
        <p:spPr>
          <a:xfrm>
            <a:off x="4876800" y="13716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4419600" y="1219200"/>
            <a:ext cx="914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{BW{1’b0}}</a:t>
            </a:r>
          </a:p>
        </p:txBody>
      </p:sp>
      <p:cxnSp>
        <p:nvCxnSpPr>
          <p:cNvPr id="263" name="Straight Connector 262"/>
          <p:cNvCxnSpPr/>
          <p:nvPr/>
        </p:nvCxnSpPr>
        <p:spPr>
          <a:xfrm flipV="1">
            <a:off x="4114800" y="2514600"/>
            <a:ext cx="0" cy="1143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340" idx="3"/>
          </p:cNvCxnSpPr>
          <p:nvPr/>
        </p:nvCxnSpPr>
        <p:spPr>
          <a:xfrm>
            <a:off x="381000" y="3657600"/>
            <a:ext cx="3733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/>
          <p:cNvSpPr/>
          <p:nvPr/>
        </p:nvSpPr>
        <p:spPr>
          <a:xfrm>
            <a:off x="4038600" y="2057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71" name="Straight Connector 270"/>
          <p:cNvCxnSpPr/>
          <p:nvPr/>
        </p:nvCxnSpPr>
        <p:spPr>
          <a:xfrm>
            <a:off x="4114800" y="1371600"/>
            <a:ext cx="0" cy="685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9350</TotalTime>
  <Words>36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663</cp:revision>
  <cp:lastPrinted>2015-08-18T05:01:17Z</cp:lastPrinted>
  <dcterms:created xsi:type="dcterms:W3CDTF">2015-02-20T08:15:49Z</dcterms:created>
  <dcterms:modified xsi:type="dcterms:W3CDTF">2017-10-06T08:27:04Z</dcterms:modified>
</cp:coreProperties>
</file>