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3"/>
  </p:notesMasterIdLst>
  <p:sldIdLst>
    <p:sldId id="262" r:id="rId2"/>
  </p:sldIdLst>
  <p:sldSz cx="20116800" cy="13716000"/>
  <p:notesSz cx="6797675" cy="9926638"/>
  <p:defaultTextStyle>
    <a:defPPr>
      <a:defRPr lang="en-US"/>
    </a:defPPr>
    <a:lvl1pPr marL="0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68" d="100"/>
          <a:sy n="68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1241425"/>
            <a:ext cx="4911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40561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811228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1216842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62245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202806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2433683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2839297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3244909" algn="l" defTabSz="811228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1241425"/>
            <a:ext cx="4911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1200" y="1905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0" name="Pentagon 339"/>
          <p:cNvSpPr/>
          <p:nvPr/>
        </p:nvSpPr>
        <p:spPr>
          <a:xfrm>
            <a:off x="1828800" y="12649201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2133600" y="12649201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2133600" y="12573001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2362200" y="1257300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2057400" y="12725401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3429000" y="126492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505201" y="1287777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3581401" y="1287777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3505200" y="1264918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3048000" y="1264920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886200" y="12649201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1828800" y="131064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2133600" y="13106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2133600" y="13030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2362200" y="13030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2057400" y="13182608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429000" y="1310641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3505201" y="13334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3581401" y="1333498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505200" y="1310638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3048000" y="13106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886200" y="13106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627" name="Pentagon 626"/>
          <p:cNvSpPr/>
          <p:nvPr/>
        </p:nvSpPr>
        <p:spPr>
          <a:xfrm>
            <a:off x="2743200" y="2438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3048000" y="243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3048000" y="236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2" name="Straight Connector 431"/>
          <p:cNvCxnSpPr/>
          <p:nvPr/>
        </p:nvCxnSpPr>
        <p:spPr>
          <a:xfrm>
            <a:off x="7010400" y="274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6705600" y="2590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641" name="Straight Connector 640"/>
          <p:cNvCxnSpPr/>
          <p:nvPr/>
        </p:nvCxnSpPr>
        <p:spPr>
          <a:xfrm>
            <a:off x="7010400" y="32003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6705600" y="30479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46" name="Straight Connector 645"/>
          <p:cNvCxnSpPr/>
          <p:nvPr/>
        </p:nvCxnSpPr>
        <p:spPr>
          <a:xfrm>
            <a:off x="7010400" y="35051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6705600" y="33527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7315200" y="67056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i_ber_7seg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7315200" y="6858008"/>
            <a:ext cx="1371600" cy="152399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7" name="Rectangle 576"/>
          <p:cNvSpPr/>
          <p:nvPr/>
        </p:nvSpPr>
        <p:spPr>
          <a:xfrm>
            <a:off x="7315200" y="7162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587" name="Rectangle 586"/>
          <p:cNvSpPr/>
          <p:nvPr/>
        </p:nvSpPr>
        <p:spPr>
          <a:xfrm>
            <a:off x="7315200" y="7391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588" name="Rectangle 587"/>
          <p:cNvSpPr/>
          <p:nvPr/>
        </p:nvSpPr>
        <p:spPr>
          <a:xfrm>
            <a:off x="7315200" y="76199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590" name="Rectangle 589"/>
          <p:cNvSpPr/>
          <p:nvPr/>
        </p:nvSpPr>
        <p:spPr>
          <a:xfrm>
            <a:off x="8229600" y="7162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591" name="Rectangle 590"/>
          <p:cNvSpPr/>
          <p:nvPr/>
        </p:nvSpPr>
        <p:spPr>
          <a:xfrm>
            <a:off x="8229600" y="7391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" name="Rectangle 592"/>
          <p:cNvSpPr/>
          <p:nvPr/>
        </p:nvSpPr>
        <p:spPr>
          <a:xfrm>
            <a:off x="8229600" y="762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4" name="Rectangle 593"/>
          <p:cNvSpPr/>
          <p:nvPr/>
        </p:nvSpPr>
        <p:spPr>
          <a:xfrm>
            <a:off x="8229600" y="7848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7315200" y="80771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598" name="Straight Connector 597"/>
          <p:cNvCxnSpPr/>
          <p:nvPr/>
        </p:nvCxnSpPr>
        <p:spPr>
          <a:xfrm flipH="1" flipV="1">
            <a:off x="7315208" y="8153392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>
            <a:off x="7315208" y="822959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Rectangle 664"/>
          <p:cNvSpPr/>
          <p:nvPr/>
        </p:nvSpPr>
        <p:spPr>
          <a:xfrm>
            <a:off x="7315200" y="7848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7315200" y="2133601"/>
            <a:ext cx="1371600" cy="15239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689" name="Rectangle 688"/>
          <p:cNvSpPr/>
          <p:nvPr/>
        </p:nvSpPr>
        <p:spPr>
          <a:xfrm>
            <a:off x="7315200" y="243840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7315200" y="28955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7315200" y="3352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99" name="Straight Connector 698"/>
          <p:cNvCxnSpPr/>
          <p:nvPr/>
        </p:nvCxnSpPr>
        <p:spPr>
          <a:xfrm flipH="1" flipV="1">
            <a:off x="7315208" y="34290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 flipH="1">
            <a:off x="7315208" y="350519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Rectangle 701"/>
          <p:cNvSpPr/>
          <p:nvPr/>
        </p:nvSpPr>
        <p:spPr>
          <a:xfrm>
            <a:off x="7315200" y="152400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8229600" y="2819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704" name="Rectangle 703"/>
          <p:cNvSpPr/>
          <p:nvPr/>
        </p:nvSpPr>
        <p:spPr>
          <a:xfrm>
            <a:off x="7315200" y="3124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05" name="Rectangle 704"/>
          <p:cNvSpPr/>
          <p:nvPr/>
        </p:nvSpPr>
        <p:spPr>
          <a:xfrm>
            <a:off x="7315200" y="26670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8229600" y="2209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757" name="Rectangle 756"/>
          <p:cNvSpPr/>
          <p:nvPr/>
        </p:nvSpPr>
        <p:spPr>
          <a:xfrm>
            <a:off x="8229600" y="3429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758" name="Straight Connector 757"/>
          <p:cNvCxnSpPr>
            <a:stCxn id="627" idx="3"/>
          </p:cNvCxnSpPr>
          <p:nvPr/>
        </p:nvCxnSpPr>
        <p:spPr>
          <a:xfrm>
            <a:off x="2971800" y="2514600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3276600" y="2362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Pentagon 764"/>
          <p:cNvSpPr/>
          <p:nvPr/>
        </p:nvSpPr>
        <p:spPr>
          <a:xfrm>
            <a:off x="2743200" y="502919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66" name="Straight Connector 765"/>
          <p:cNvCxnSpPr/>
          <p:nvPr/>
        </p:nvCxnSpPr>
        <p:spPr>
          <a:xfrm flipV="1">
            <a:off x="3048000" y="502919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Rectangle 766"/>
          <p:cNvSpPr/>
          <p:nvPr/>
        </p:nvSpPr>
        <p:spPr>
          <a:xfrm>
            <a:off x="3048000" y="495299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8" name="Straight Connector 767"/>
          <p:cNvCxnSpPr/>
          <p:nvPr/>
        </p:nvCxnSpPr>
        <p:spPr>
          <a:xfrm>
            <a:off x="7010400" y="533399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Rectangle 768"/>
          <p:cNvSpPr/>
          <p:nvPr/>
        </p:nvSpPr>
        <p:spPr>
          <a:xfrm>
            <a:off x="6705600" y="51815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</a:p>
        </p:txBody>
      </p:sp>
      <p:cxnSp>
        <p:nvCxnSpPr>
          <p:cNvPr id="770" name="Straight Connector 769"/>
          <p:cNvCxnSpPr/>
          <p:nvPr/>
        </p:nvCxnSpPr>
        <p:spPr>
          <a:xfrm>
            <a:off x="7010400" y="57911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Rectangle 770"/>
          <p:cNvSpPr/>
          <p:nvPr/>
        </p:nvSpPr>
        <p:spPr>
          <a:xfrm>
            <a:off x="6705600" y="563879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772" name="Straight Connector 771"/>
          <p:cNvCxnSpPr/>
          <p:nvPr/>
        </p:nvCxnSpPr>
        <p:spPr>
          <a:xfrm>
            <a:off x="7010400" y="609598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ctangle 772"/>
          <p:cNvSpPr/>
          <p:nvPr/>
        </p:nvSpPr>
        <p:spPr>
          <a:xfrm>
            <a:off x="6705600" y="594359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774" name="Rectangle 773"/>
          <p:cNvSpPr/>
          <p:nvPr/>
        </p:nvSpPr>
        <p:spPr>
          <a:xfrm>
            <a:off x="7315200" y="4724399"/>
            <a:ext cx="1371600" cy="152400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775" name="Rectangle 774"/>
          <p:cNvSpPr/>
          <p:nvPr/>
        </p:nvSpPr>
        <p:spPr>
          <a:xfrm>
            <a:off x="7315200" y="50292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</a:p>
        </p:txBody>
      </p:sp>
      <p:sp>
        <p:nvSpPr>
          <p:cNvPr id="776" name="Rectangle 775"/>
          <p:cNvSpPr/>
          <p:nvPr/>
        </p:nvSpPr>
        <p:spPr>
          <a:xfrm>
            <a:off x="7315200" y="54863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777" name="Rectangle 776"/>
          <p:cNvSpPr/>
          <p:nvPr/>
        </p:nvSpPr>
        <p:spPr>
          <a:xfrm>
            <a:off x="7315200" y="5943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78" name="Straight Connector 777"/>
          <p:cNvCxnSpPr/>
          <p:nvPr/>
        </p:nvCxnSpPr>
        <p:spPr>
          <a:xfrm flipH="1" flipV="1">
            <a:off x="7315208" y="60198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7315208" y="609599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" name="Rectangle 779"/>
          <p:cNvSpPr/>
          <p:nvPr/>
        </p:nvSpPr>
        <p:spPr>
          <a:xfrm>
            <a:off x="7315200" y="4114798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.BW_DEND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.BW_DSOR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2" name="Rectangle 781"/>
          <p:cNvSpPr/>
          <p:nvPr/>
        </p:nvSpPr>
        <p:spPr>
          <a:xfrm>
            <a:off x="7315200" y="5715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83" name="Rectangle 782"/>
          <p:cNvSpPr/>
          <p:nvPr/>
        </p:nvSpPr>
        <p:spPr>
          <a:xfrm>
            <a:off x="7315200" y="5257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8229600" y="48006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cxnSp>
        <p:nvCxnSpPr>
          <p:cNvPr id="786" name="Straight Connector 785"/>
          <p:cNvCxnSpPr>
            <a:stCxn id="765" idx="3"/>
            <a:endCxn id="775" idx="1"/>
          </p:cNvCxnSpPr>
          <p:nvPr/>
        </p:nvCxnSpPr>
        <p:spPr>
          <a:xfrm>
            <a:off x="2971800" y="5105398"/>
            <a:ext cx="43434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Rectangle 786"/>
          <p:cNvSpPr/>
          <p:nvPr/>
        </p:nvSpPr>
        <p:spPr>
          <a:xfrm>
            <a:off x="3276600" y="49529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" name="Pentagon 787"/>
          <p:cNvSpPr/>
          <p:nvPr/>
        </p:nvSpPr>
        <p:spPr>
          <a:xfrm>
            <a:off x="2743200" y="71628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89" name="Straight Connector 788"/>
          <p:cNvCxnSpPr/>
          <p:nvPr/>
        </p:nvCxnSpPr>
        <p:spPr>
          <a:xfrm flipV="1">
            <a:off x="3048000" y="7162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Rectangle 789"/>
          <p:cNvSpPr/>
          <p:nvPr/>
        </p:nvSpPr>
        <p:spPr>
          <a:xfrm>
            <a:off x="3048000" y="70866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1" name="Straight Connector 790"/>
          <p:cNvCxnSpPr>
            <a:stCxn id="788" idx="3"/>
            <a:endCxn id="577" idx="1"/>
          </p:cNvCxnSpPr>
          <p:nvPr/>
        </p:nvCxnSpPr>
        <p:spPr>
          <a:xfrm>
            <a:off x="2971800" y="7239008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/>
          <p:cNvSpPr/>
          <p:nvPr/>
        </p:nvSpPr>
        <p:spPr>
          <a:xfrm>
            <a:off x="3276600" y="70866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3" name="Pentagon 792"/>
          <p:cNvSpPr/>
          <p:nvPr/>
        </p:nvSpPr>
        <p:spPr>
          <a:xfrm>
            <a:off x="2743200" y="7391408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94" name="Straight Connector 793"/>
          <p:cNvCxnSpPr/>
          <p:nvPr/>
        </p:nvCxnSpPr>
        <p:spPr>
          <a:xfrm flipV="1">
            <a:off x="3048000" y="7391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Rectangle 794"/>
          <p:cNvSpPr/>
          <p:nvPr/>
        </p:nvSpPr>
        <p:spPr>
          <a:xfrm>
            <a:off x="3048000" y="7315208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6" name="Straight Connector 795"/>
          <p:cNvCxnSpPr>
            <a:stCxn id="793" idx="3"/>
            <a:endCxn id="587" idx="1"/>
          </p:cNvCxnSpPr>
          <p:nvPr/>
        </p:nvCxnSpPr>
        <p:spPr>
          <a:xfrm>
            <a:off x="2971800" y="7467608"/>
            <a:ext cx="434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Rectangle 796"/>
          <p:cNvSpPr/>
          <p:nvPr/>
        </p:nvSpPr>
        <p:spPr>
          <a:xfrm>
            <a:off x="3276600" y="73152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8" name="Straight Connector 797"/>
          <p:cNvCxnSpPr/>
          <p:nvPr/>
        </p:nvCxnSpPr>
        <p:spPr>
          <a:xfrm>
            <a:off x="7010400" y="79247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/>
          <p:cNvSpPr/>
          <p:nvPr/>
        </p:nvSpPr>
        <p:spPr>
          <a:xfrm>
            <a:off x="6705600" y="777239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00" name="Straight Connector 799"/>
          <p:cNvCxnSpPr/>
          <p:nvPr/>
        </p:nvCxnSpPr>
        <p:spPr>
          <a:xfrm>
            <a:off x="7010400" y="822959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Rectangle 800"/>
          <p:cNvSpPr/>
          <p:nvPr/>
        </p:nvSpPr>
        <p:spPr>
          <a:xfrm>
            <a:off x="6705600" y="807719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802" name="Rectangle 801"/>
          <p:cNvSpPr/>
          <p:nvPr/>
        </p:nvSpPr>
        <p:spPr>
          <a:xfrm>
            <a:off x="7543800" y="8991606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3" name="Rectangle 802"/>
          <p:cNvSpPr/>
          <p:nvPr/>
        </p:nvSpPr>
        <p:spPr>
          <a:xfrm>
            <a:off x="7543800" y="95250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04" name="Rectangle 803"/>
          <p:cNvSpPr/>
          <p:nvPr/>
        </p:nvSpPr>
        <p:spPr>
          <a:xfrm>
            <a:off x="7543800" y="9296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05" name="Rectangle 804"/>
          <p:cNvSpPr/>
          <p:nvPr/>
        </p:nvSpPr>
        <p:spPr>
          <a:xfrm>
            <a:off x="7543800" y="106680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06" name="Straight Connector 805"/>
          <p:cNvCxnSpPr/>
          <p:nvPr/>
        </p:nvCxnSpPr>
        <p:spPr>
          <a:xfrm flipH="1" flipV="1">
            <a:off x="7543807" y="1074420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 flipH="1">
            <a:off x="7543807" y="10820408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/>
          <p:cNvSpPr/>
          <p:nvPr/>
        </p:nvSpPr>
        <p:spPr>
          <a:xfrm>
            <a:off x="7543800" y="102108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09" name="Rectangle 808"/>
          <p:cNvSpPr/>
          <p:nvPr/>
        </p:nvSpPr>
        <p:spPr>
          <a:xfrm>
            <a:off x="7543800" y="8686808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BW(2))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0" name="Rectangle 809"/>
          <p:cNvSpPr/>
          <p:nvPr/>
        </p:nvSpPr>
        <p:spPr>
          <a:xfrm>
            <a:off x="8001000" y="9296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cxnSp>
        <p:nvCxnSpPr>
          <p:cNvPr id="811" name="Straight Connector 810"/>
          <p:cNvCxnSpPr/>
          <p:nvPr/>
        </p:nvCxnSpPr>
        <p:spPr>
          <a:xfrm>
            <a:off x="6324601" y="10058401"/>
            <a:ext cx="1219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Rectangle 811"/>
          <p:cNvSpPr/>
          <p:nvPr/>
        </p:nvSpPr>
        <p:spPr>
          <a:xfrm>
            <a:off x="7543800" y="10439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7543800" y="97536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14" name="Rectangle 813"/>
          <p:cNvSpPr/>
          <p:nvPr/>
        </p:nvSpPr>
        <p:spPr>
          <a:xfrm>
            <a:off x="7543800" y="99822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sp>
        <p:nvSpPr>
          <p:cNvPr id="815" name="Rectangle 814"/>
          <p:cNvSpPr/>
          <p:nvPr/>
        </p:nvSpPr>
        <p:spPr>
          <a:xfrm>
            <a:off x="7543800" y="11430006"/>
            <a:ext cx="914400" cy="198120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cnt_down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6" name="Rectangle 815"/>
          <p:cNvSpPr/>
          <p:nvPr/>
        </p:nvSpPr>
        <p:spPr>
          <a:xfrm>
            <a:off x="7543800" y="119634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</p:txBody>
      </p:sp>
      <p:sp>
        <p:nvSpPr>
          <p:cNvPr id="817" name="Rectangle 816"/>
          <p:cNvSpPr/>
          <p:nvPr/>
        </p:nvSpPr>
        <p:spPr>
          <a:xfrm>
            <a:off x="7543800" y="117348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7543800" y="13106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19" name="Straight Connector 818"/>
          <p:cNvCxnSpPr/>
          <p:nvPr/>
        </p:nvCxnSpPr>
        <p:spPr>
          <a:xfrm flipH="1" flipV="1">
            <a:off x="7543807" y="1318260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flipH="1">
            <a:off x="7543807" y="13258808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Rectangle 820"/>
          <p:cNvSpPr/>
          <p:nvPr/>
        </p:nvSpPr>
        <p:spPr>
          <a:xfrm>
            <a:off x="7543800" y="1264921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</a:p>
        </p:txBody>
      </p:sp>
      <p:sp>
        <p:nvSpPr>
          <p:cNvPr id="822" name="Rectangle 821"/>
          <p:cNvSpPr/>
          <p:nvPr/>
        </p:nvSpPr>
        <p:spPr>
          <a:xfrm>
            <a:off x="7543800" y="11125208"/>
            <a:ext cx="457200" cy="30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BW(24))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i_cnt_down_s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3" name="Rectangle 822"/>
          <p:cNvSpPr/>
          <p:nvPr/>
        </p:nvSpPr>
        <p:spPr>
          <a:xfrm>
            <a:off x="8001000" y="11734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sp>
        <p:nvSpPr>
          <p:cNvPr id="824" name="Rectangle 823"/>
          <p:cNvSpPr/>
          <p:nvPr/>
        </p:nvSpPr>
        <p:spPr>
          <a:xfrm>
            <a:off x="7543800" y="12877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25" name="Rectangle 824"/>
          <p:cNvSpPr/>
          <p:nvPr/>
        </p:nvSpPr>
        <p:spPr>
          <a:xfrm>
            <a:off x="7543800" y="121920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</a:p>
        </p:txBody>
      </p:sp>
      <p:sp>
        <p:nvSpPr>
          <p:cNvPr id="826" name="Rectangle 825"/>
          <p:cNvSpPr/>
          <p:nvPr/>
        </p:nvSpPr>
        <p:spPr>
          <a:xfrm>
            <a:off x="7543800" y="12420604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</a:p>
        </p:txBody>
      </p:sp>
      <p:cxnSp>
        <p:nvCxnSpPr>
          <p:cNvPr id="827" name="Straight Connector 826"/>
          <p:cNvCxnSpPr/>
          <p:nvPr/>
        </p:nvCxnSpPr>
        <p:spPr>
          <a:xfrm flipH="1">
            <a:off x="6324600" y="11811008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 flipV="1">
            <a:off x="6324600" y="10058402"/>
            <a:ext cx="0" cy="1752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8458200" y="11811008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 flipV="1">
            <a:off x="8763000" y="11734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/>
          <p:cNvCxnSpPr/>
          <p:nvPr/>
        </p:nvCxnSpPr>
        <p:spPr>
          <a:xfrm>
            <a:off x="8763000" y="11734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>
            <a:stCxn id="833" idx="3"/>
            <a:endCxn id="803" idx="1"/>
          </p:cNvCxnSpPr>
          <p:nvPr/>
        </p:nvCxnSpPr>
        <p:spPr>
          <a:xfrm>
            <a:off x="7239000" y="9601209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3" name="Rectangle 832"/>
          <p:cNvSpPr/>
          <p:nvPr/>
        </p:nvSpPr>
        <p:spPr>
          <a:xfrm>
            <a:off x="6781800" y="95250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4" name="Straight Connector 833"/>
          <p:cNvCxnSpPr/>
          <p:nvPr/>
        </p:nvCxnSpPr>
        <p:spPr>
          <a:xfrm flipH="1">
            <a:off x="7239000" y="93726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 flipH="1">
            <a:off x="7162800" y="9296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 flipH="1" flipV="1">
            <a:off x="7162800" y="9296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>
            <a:stCxn id="838" idx="3"/>
          </p:cNvCxnSpPr>
          <p:nvPr/>
        </p:nvCxnSpPr>
        <p:spPr>
          <a:xfrm>
            <a:off x="7239000" y="12496802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Rectangle 837"/>
          <p:cNvSpPr/>
          <p:nvPr/>
        </p:nvSpPr>
        <p:spPr>
          <a:xfrm>
            <a:off x="6781800" y="12420603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839" name="Straight Connector 838"/>
          <p:cNvCxnSpPr/>
          <p:nvPr/>
        </p:nvCxnSpPr>
        <p:spPr>
          <a:xfrm flipH="1">
            <a:off x="7239000" y="12268202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 flipH="1">
            <a:off x="7162800" y="1219200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 flipH="1" flipV="1">
            <a:off x="7162800" y="1219200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/>
          <p:nvPr/>
        </p:nvCxnSpPr>
        <p:spPr>
          <a:xfrm flipV="1">
            <a:off x="8534401" y="9296403"/>
            <a:ext cx="152399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Rectangle 860"/>
          <p:cNvSpPr/>
          <p:nvPr/>
        </p:nvSpPr>
        <p:spPr>
          <a:xfrm>
            <a:off x="8534401" y="9220202"/>
            <a:ext cx="152399" cy="76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2" name="Straight Connector 861"/>
          <p:cNvCxnSpPr/>
          <p:nvPr/>
        </p:nvCxnSpPr>
        <p:spPr>
          <a:xfrm>
            <a:off x="7239000" y="105156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Rectangle 862"/>
          <p:cNvSpPr/>
          <p:nvPr/>
        </p:nvSpPr>
        <p:spPr>
          <a:xfrm>
            <a:off x="6934200" y="103632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4" name="Straight Connector 863"/>
          <p:cNvCxnSpPr/>
          <p:nvPr/>
        </p:nvCxnSpPr>
        <p:spPr>
          <a:xfrm>
            <a:off x="7239000" y="108204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Rectangle 864"/>
          <p:cNvSpPr/>
          <p:nvPr/>
        </p:nvSpPr>
        <p:spPr>
          <a:xfrm>
            <a:off x="6934200" y="106680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66" name="Straight Connector 865"/>
          <p:cNvCxnSpPr/>
          <p:nvPr/>
        </p:nvCxnSpPr>
        <p:spPr>
          <a:xfrm>
            <a:off x="7239000" y="129540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Rectangle 866"/>
          <p:cNvSpPr/>
          <p:nvPr/>
        </p:nvSpPr>
        <p:spPr>
          <a:xfrm>
            <a:off x="6934200" y="128016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868" name="Straight Connector 867"/>
          <p:cNvCxnSpPr/>
          <p:nvPr/>
        </p:nvCxnSpPr>
        <p:spPr>
          <a:xfrm>
            <a:off x="7239000" y="1325880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Rectangle 868"/>
          <p:cNvSpPr/>
          <p:nvPr/>
        </p:nvSpPr>
        <p:spPr>
          <a:xfrm>
            <a:off x="6934200" y="131064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70" name="Straight Connector 869"/>
          <p:cNvCxnSpPr/>
          <p:nvPr/>
        </p:nvCxnSpPr>
        <p:spPr>
          <a:xfrm>
            <a:off x="8458200" y="9372608"/>
            <a:ext cx="556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872" idx="3"/>
          </p:cNvCxnSpPr>
          <p:nvPr/>
        </p:nvCxnSpPr>
        <p:spPr>
          <a:xfrm>
            <a:off x="7239000" y="120396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6781800" y="119634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24’d20_000_000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3" name="Straight Connector 872"/>
          <p:cNvCxnSpPr>
            <a:stCxn id="874" idx="3"/>
          </p:cNvCxnSpPr>
          <p:nvPr/>
        </p:nvCxnSpPr>
        <p:spPr>
          <a:xfrm>
            <a:off x="7239000" y="127254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Rectangle 873"/>
          <p:cNvSpPr/>
          <p:nvPr/>
        </p:nvSpPr>
        <p:spPr>
          <a:xfrm>
            <a:off x="6781800" y="126492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5" name="Straight Connector 874"/>
          <p:cNvCxnSpPr>
            <a:stCxn id="876" idx="3"/>
          </p:cNvCxnSpPr>
          <p:nvPr/>
        </p:nvCxnSpPr>
        <p:spPr>
          <a:xfrm>
            <a:off x="7239000" y="10287008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Rectangle 875"/>
          <p:cNvSpPr/>
          <p:nvPr/>
        </p:nvSpPr>
        <p:spPr>
          <a:xfrm>
            <a:off x="6781800" y="102108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10972800" y="281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878" name="Straight Connector 877"/>
          <p:cNvCxnSpPr/>
          <p:nvPr/>
        </p:nvCxnSpPr>
        <p:spPr>
          <a:xfrm>
            <a:off x="8686800" y="2286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Rectangle 878"/>
          <p:cNvSpPr/>
          <p:nvPr/>
        </p:nvSpPr>
        <p:spPr>
          <a:xfrm>
            <a:off x="10972800" y="2590801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80" name="Straight Connector 879"/>
          <p:cNvCxnSpPr>
            <a:stCxn id="703" idx="3"/>
            <a:endCxn id="877" idx="1"/>
          </p:cNvCxnSpPr>
          <p:nvPr/>
        </p:nvCxnSpPr>
        <p:spPr>
          <a:xfrm flipV="1">
            <a:off x="8686800" y="2895600"/>
            <a:ext cx="2286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/>
          <p:nvPr/>
        </p:nvCxnSpPr>
        <p:spPr>
          <a:xfrm flipV="1">
            <a:off x="87630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Rectangle 881"/>
          <p:cNvSpPr/>
          <p:nvPr/>
        </p:nvSpPr>
        <p:spPr>
          <a:xfrm>
            <a:off x="8763000" y="27432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883" name="Straight Connector 882"/>
          <p:cNvCxnSpPr/>
          <p:nvPr/>
        </p:nvCxnSpPr>
        <p:spPr>
          <a:xfrm flipV="1">
            <a:off x="9829800" y="281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/>
          <p:nvPr/>
        </p:nvCxnSpPr>
        <p:spPr>
          <a:xfrm flipV="1">
            <a:off x="9906000" y="2667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/>
          <p:nvPr/>
        </p:nvCxnSpPr>
        <p:spPr>
          <a:xfrm>
            <a:off x="9906000" y="266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/>
          <p:nvPr/>
        </p:nvCxnSpPr>
        <p:spPr>
          <a:xfrm flipV="1">
            <a:off x="10439400" y="259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/>
          <p:nvPr/>
        </p:nvCxnSpPr>
        <p:spPr>
          <a:xfrm>
            <a:off x="10439400" y="259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/>
          <p:nvPr/>
        </p:nvCxnSpPr>
        <p:spPr>
          <a:xfrm flipV="1">
            <a:off x="10058400" y="259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Rectangle 888"/>
          <p:cNvSpPr/>
          <p:nvPr/>
        </p:nvSpPr>
        <p:spPr>
          <a:xfrm>
            <a:off x="10058400" y="25146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890" name="Straight Connector 889"/>
          <p:cNvCxnSpPr/>
          <p:nvPr/>
        </p:nvCxnSpPr>
        <p:spPr>
          <a:xfrm flipV="1">
            <a:off x="100584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Rectangle 890"/>
          <p:cNvSpPr/>
          <p:nvPr/>
        </p:nvSpPr>
        <p:spPr>
          <a:xfrm>
            <a:off x="10058400" y="27432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92" name="Rectangle 891"/>
          <p:cNvSpPr/>
          <p:nvPr/>
        </p:nvSpPr>
        <p:spPr>
          <a:xfrm>
            <a:off x="11430000" y="281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10972800" y="3429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10972800" y="3200402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895" name="Straight Connector 894"/>
          <p:cNvCxnSpPr>
            <a:stCxn id="757" idx="3"/>
            <a:endCxn id="893" idx="1"/>
          </p:cNvCxnSpPr>
          <p:nvPr/>
        </p:nvCxnSpPr>
        <p:spPr>
          <a:xfrm>
            <a:off x="8686800" y="3505201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/>
          <p:nvPr/>
        </p:nvCxnSpPr>
        <p:spPr>
          <a:xfrm flipV="1">
            <a:off x="8763000" y="342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Rectangle 896"/>
          <p:cNvSpPr/>
          <p:nvPr/>
        </p:nvSpPr>
        <p:spPr>
          <a:xfrm>
            <a:off x="8763000" y="33528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98" name="Rectangle 897"/>
          <p:cNvSpPr/>
          <p:nvPr/>
        </p:nvSpPr>
        <p:spPr>
          <a:xfrm>
            <a:off x="11430000" y="3429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899" name="Rectangle 898"/>
          <p:cNvSpPr/>
          <p:nvPr/>
        </p:nvSpPr>
        <p:spPr>
          <a:xfrm>
            <a:off x="10972800" y="2438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0" name="Rectangle 899"/>
          <p:cNvSpPr/>
          <p:nvPr/>
        </p:nvSpPr>
        <p:spPr>
          <a:xfrm>
            <a:off x="10972800" y="30480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i_encode_7seg_m0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1" name="Rectangle 900"/>
          <p:cNvSpPr/>
          <p:nvPr/>
        </p:nvSpPr>
        <p:spPr>
          <a:xfrm>
            <a:off x="89916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2" name="Rectangle 901"/>
          <p:cNvSpPr/>
          <p:nvPr/>
        </p:nvSpPr>
        <p:spPr>
          <a:xfrm>
            <a:off x="89916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3" name="Straight Connector 902"/>
          <p:cNvCxnSpPr/>
          <p:nvPr/>
        </p:nvCxnSpPr>
        <p:spPr>
          <a:xfrm flipV="1">
            <a:off x="92202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92202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8229600" y="53340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906" name="Rectangle 905"/>
          <p:cNvSpPr/>
          <p:nvPr/>
        </p:nvSpPr>
        <p:spPr>
          <a:xfrm>
            <a:off x="8229600" y="59436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sp>
        <p:nvSpPr>
          <p:cNvPr id="907" name="Rectangle 906"/>
          <p:cNvSpPr/>
          <p:nvPr/>
        </p:nvSpPr>
        <p:spPr>
          <a:xfrm>
            <a:off x="10972800" y="53340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08" name="Rectangle 907"/>
          <p:cNvSpPr/>
          <p:nvPr/>
        </p:nvSpPr>
        <p:spPr>
          <a:xfrm>
            <a:off x="10972800" y="5105409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09" name="Straight Connector 908"/>
          <p:cNvCxnSpPr>
            <a:endCxn id="907" idx="1"/>
          </p:cNvCxnSpPr>
          <p:nvPr/>
        </p:nvCxnSpPr>
        <p:spPr>
          <a:xfrm flipV="1">
            <a:off x="8686800" y="5410208"/>
            <a:ext cx="22860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/>
          <p:cNvCxnSpPr/>
          <p:nvPr/>
        </p:nvCxnSpPr>
        <p:spPr>
          <a:xfrm flipV="1">
            <a:off x="8763000" y="53340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" name="Rectangle 910"/>
          <p:cNvSpPr/>
          <p:nvPr/>
        </p:nvSpPr>
        <p:spPr>
          <a:xfrm>
            <a:off x="8763000" y="52578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12" name="Straight Connector 911"/>
          <p:cNvCxnSpPr/>
          <p:nvPr/>
        </p:nvCxnSpPr>
        <p:spPr>
          <a:xfrm flipV="1">
            <a:off x="9829800" y="533400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9906000" y="5181608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>
            <a:off x="9906000" y="518160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/>
          <p:nvPr/>
        </p:nvCxnSpPr>
        <p:spPr>
          <a:xfrm flipV="1">
            <a:off x="10439400" y="5105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/>
          <p:nvPr/>
        </p:nvCxnSpPr>
        <p:spPr>
          <a:xfrm>
            <a:off x="10439400" y="5105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/>
          <p:nvPr/>
        </p:nvCxnSpPr>
        <p:spPr>
          <a:xfrm flipV="1">
            <a:off x="10058400" y="5105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Rectangle 917"/>
          <p:cNvSpPr/>
          <p:nvPr/>
        </p:nvSpPr>
        <p:spPr>
          <a:xfrm>
            <a:off x="10058400" y="50292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919" name="Straight Connector 918"/>
          <p:cNvCxnSpPr/>
          <p:nvPr/>
        </p:nvCxnSpPr>
        <p:spPr>
          <a:xfrm flipV="1">
            <a:off x="10058400" y="53340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0" name="Rectangle 919"/>
          <p:cNvSpPr/>
          <p:nvPr/>
        </p:nvSpPr>
        <p:spPr>
          <a:xfrm>
            <a:off x="10058400" y="52578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21" name="Rectangle 920"/>
          <p:cNvSpPr/>
          <p:nvPr/>
        </p:nvSpPr>
        <p:spPr>
          <a:xfrm>
            <a:off x="11430000" y="53340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2" name="Rectangle 921"/>
          <p:cNvSpPr/>
          <p:nvPr/>
        </p:nvSpPr>
        <p:spPr>
          <a:xfrm>
            <a:off x="10972800" y="59436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23" name="Rectangle 922"/>
          <p:cNvSpPr/>
          <p:nvPr/>
        </p:nvSpPr>
        <p:spPr>
          <a:xfrm>
            <a:off x="10972800" y="5715010"/>
            <a:ext cx="914400" cy="45719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encode_7seg</a:t>
            </a:r>
          </a:p>
        </p:txBody>
      </p:sp>
      <p:cxnSp>
        <p:nvCxnSpPr>
          <p:cNvPr id="924" name="Straight Connector 923"/>
          <p:cNvCxnSpPr>
            <a:stCxn id="906" idx="3"/>
            <a:endCxn id="922" idx="1"/>
          </p:cNvCxnSpPr>
          <p:nvPr/>
        </p:nvCxnSpPr>
        <p:spPr>
          <a:xfrm>
            <a:off x="8686800" y="6019809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/>
          <p:cNvCxnSpPr/>
          <p:nvPr/>
        </p:nvCxnSpPr>
        <p:spPr>
          <a:xfrm flipV="1">
            <a:off x="8763000" y="5943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Rectangle 925"/>
          <p:cNvSpPr/>
          <p:nvPr/>
        </p:nvSpPr>
        <p:spPr>
          <a:xfrm>
            <a:off x="8763000" y="58674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27" name="Rectangle 926"/>
          <p:cNvSpPr/>
          <p:nvPr/>
        </p:nvSpPr>
        <p:spPr>
          <a:xfrm>
            <a:off x="11430000" y="59436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10972800" y="49530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9" name="Rectangle 928"/>
          <p:cNvSpPr/>
          <p:nvPr/>
        </p:nvSpPr>
        <p:spPr>
          <a:xfrm>
            <a:off x="10972800" y="556261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i_encode_7seg_s0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0" name="Rectangle 929"/>
          <p:cNvSpPr/>
          <p:nvPr/>
        </p:nvSpPr>
        <p:spPr>
          <a:xfrm>
            <a:off x="8991600" y="5257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" name="Rectangle 930"/>
          <p:cNvSpPr/>
          <p:nvPr/>
        </p:nvSpPr>
        <p:spPr>
          <a:xfrm>
            <a:off x="8991600" y="5867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2" name="Straight Connector 931"/>
          <p:cNvCxnSpPr/>
          <p:nvPr/>
        </p:nvCxnSpPr>
        <p:spPr>
          <a:xfrm>
            <a:off x="8686800" y="4876808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/>
          <p:nvPr/>
        </p:nvCxnSpPr>
        <p:spPr>
          <a:xfrm flipV="1">
            <a:off x="9220200" y="4800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/>
          <p:nvPr/>
        </p:nvCxnSpPr>
        <p:spPr>
          <a:xfrm>
            <a:off x="9220200" y="4800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927" idx="3"/>
          </p:cNvCxnSpPr>
          <p:nvPr/>
        </p:nvCxnSpPr>
        <p:spPr>
          <a:xfrm flipV="1">
            <a:off x="11887200" y="60198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/>
          <p:nvPr/>
        </p:nvCxnSpPr>
        <p:spPr>
          <a:xfrm flipV="1">
            <a:off x="11963400" y="5943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Rectangle 937"/>
          <p:cNvSpPr/>
          <p:nvPr/>
        </p:nvSpPr>
        <p:spPr>
          <a:xfrm>
            <a:off x="11963400" y="58674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39" name="Straight Connector 938"/>
          <p:cNvCxnSpPr/>
          <p:nvPr/>
        </p:nvCxnSpPr>
        <p:spPr>
          <a:xfrm flipV="1">
            <a:off x="11887200" y="54102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/>
          <p:nvPr/>
        </p:nvCxnSpPr>
        <p:spPr>
          <a:xfrm flipV="1">
            <a:off x="11963400" y="53340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Rectangle 940"/>
          <p:cNvSpPr/>
          <p:nvPr/>
        </p:nvSpPr>
        <p:spPr>
          <a:xfrm>
            <a:off x="11963400" y="52578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42" name="Straight Connector 941"/>
          <p:cNvCxnSpPr/>
          <p:nvPr/>
        </p:nvCxnSpPr>
        <p:spPr>
          <a:xfrm flipV="1">
            <a:off x="12496800" y="53340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/>
          <p:nvPr/>
        </p:nvCxnSpPr>
        <p:spPr>
          <a:xfrm flipV="1">
            <a:off x="12496800" y="59436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 flipV="1">
            <a:off x="11887200" y="48768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/>
          <p:nvPr/>
        </p:nvCxnSpPr>
        <p:spPr>
          <a:xfrm flipV="1">
            <a:off x="12496800" y="48006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Rectangle 945"/>
          <p:cNvSpPr/>
          <p:nvPr/>
        </p:nvSpPr>
        <p:spPr>
          <a:xfrm>
            <a:off x="11811000" y="4724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47" name="Straight Connector 946"/>
          <p:cNvCxnSpPr/>
          <p:nvPr/>
        </p:nvCxnSpPr>
        <p:spPr>
          <a:xfrm flipV="1">
            <a:off x="12573000" y="4648208"/>
            <a:ext cx="0" cy="1295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 flipV="1">
            <a:off x="11887200" y="3505200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 flipV="1">
            <a:off x="11963400" y="342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Rectangle 949"/>
          <p:cNvSpPr/>
          <p:nvPr/>
        </p:nvSpPr>
        <p:spPr>
          <a:xfrm>
            <a:off x="11963400" y="33528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1" name="Straight Connector 950"/>
          <p:cNvCxnSpPr/>
          <p:nvPr/>
        </p:nvCxnSpPr>
        <p:spPr>
          <a:xfrm flipV="1">
            <a:off x="11887200" y="2895600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/>
          <p:nvPr/>
        </p:nvCxnSpPr>
        <p:spPr>
          <a:xfrm flipV="1">
            <a:off x="119634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tangle 952"/>
          <p:cNvSpPr/>
          <p:nvPr/>
        </p:nvSpPr>
        <p:spPr>
          <a:xfrm>
            <a:off x="11963400" y="2743201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54" name="Straight Connector 953"/>
          <p:cNvCxnSpPr/>
          <p:nvPr/>
        </p:nvCxnSpPr>
        <p:spPr>
          <a:xfrm flipV="1">
            <a:off x="12496800" y="28194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/>
          <p:nvPr/>
        </p:nvCxnSpPr>
        <p:spPr>
          <a:xfrm flipV="1">
            <a:off x="12496800" y="34290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/>
          <p:nvPr/>
        </p:nvCxnSpPr>
        <p:spPr>
          <a:xfrm flipV="1">
            <a:off x="11887200" y="2362200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 flipV="1">
            <a:off x="12496800" y="2286000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Rectangle 957"/>
          <p:cNvSpPr/>
          <p:nvPr/>
        </p:nvSpPr>
        <p:spPr>
          <a:xfrm>
            <a:off x="118110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9" name="Straight Connector 958"/>
          <p:cNvCxnSpPr/>
          <p:nvPr/>
        </p:nvCxnSpPr>
        <p:spPr>
          <a:xfrm flipV="1">
            <a:off x="12573000" y="2133600"/>
            <a:ext cx="0" cy="12954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 flipV="1">
            <a:off x="12573000" y="46482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Rectangle 960"/>
          <p:cNvSpPr/>
          <p:nvPr/>
        </p:nvSpPr>
        <p:spPr>
          <a:xfrm>
            <a:off x="12649200" y="4495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" name="Rectangle 961"/>
          <p:cNvSpPr/>
          <p:nvPr/>
        </p:nvSpPr>
        <p:spPr>
          <a:xfrm>
            <a:off x="126492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3" name="Straight Connector 962"/>
          <p:cNvCxnSpPr/>
          <p:nvPr/>
        </p:nvCxnSpPr>
        <p:spPr>
          <a:xfrm flipV="1">
            <a:off x="12573000" y="2133600"/>
            <a:ext cx="914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/>
          <p:cNvCxnSpPr/>
          <p:nvPr/>
        </p:nvCxnSpPr>
        <p:spPr>
          <a:xfrm flipV="1">
            <a:off x="8686800" y="79248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/>
          <p:cNvCxnSpPr/>
          <p:nvPr/>
        </p:nvCxnSpPr>
        <p:spPr>
          <a:xfrm flipV="1">
            <a:off x="8763000" y="78486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Rectangle 965"/>
          <p:cNvSpPr/>
          <p:nvPr/>
        </p:nvSpPr>
        <p:spPr>
          <a:xfrm>
            <a:off x="8763000" y="77724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67" name="Straight Connector 966"/>
          <p:cNvCxnSpPr/>
          <p:nvPr/>
        </p:nvCxnSpPr>
        <p:spPr>
          <a:xfrm flipV="1">
            <a:off x="9296400" y="78486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8686800" y="76962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/>
          <p:nvPr/>
        </p:nvCxnSpPr>
        <p:spPr>
          <a:xfrm flipV="1">
            <a:off x="8763000" y="76200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Rectangle 969"/>
          <p:cNvSpPr/>
          <p:nvPr/>
        </p:nvSpPr>
        <p:spPr>
          <a:xfrm>
            <a:off x="8763000" y="75438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V="1">
            <a:off x="9296400" y="76200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V="1">
            <a:off x="8686800" y="74676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/>
          <p:nvPr/>
        </p:nvCxnSpPr>
        <p:spPr>
          <a:xfrm flipV="1">
            <a:off x="8763000" y="73914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Rectangle 973"/>
          <p:cNvSpPr/>
          <p:nvPr/>
        </p:nvSpPr>
        <p:spPr>
          <a:xfrm>
            <a:off x="8763000" y="73152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5" name="Straight Connector 974"/>
          <p:cNvCxnSpPr/>
          <p:nvPr/>
        </p:nvCxnSpPr>
        <p:spPr>
          <a:xfrm flipV="1">
            <a:off x="9296400" y="73914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/>
          <p:cNvCxnSpPr/>
          <p:nvPr/>
        </p:nvCxnSpPr>
        <p:spPr>
          <a:xfrm flipV="1">
            <a:off x="8686800" y="7239008"/>
            <a:ext cx="6096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/>
          <p:nvPr/>
        </p:nvCxnSpPr>
        <p:spPr>
          <a:xfrm flipV="1">
            <a:off x="8763000" y="7162808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Rectangle 977"/>
          <p:cNvSpPr/>
          <p:nvPr/>
        </p:nvSpPr>
        <p:spPr>
          <a:xfrm>
            <a:off x="8763000" y="7086609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979" name="Straight Connector 978"/>
          <p:cNvCxnSpPr/>
          <p:nvPr/>
        </p:nvCxnSpPr>
        <p:spPr>
          <a:xfrm flipV="1">
            <a:off x="9296400" y="7162808"/>
            <a:ext cx="76200" cy="76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/>
          <p:cNvCxnSpPr/>
          <p:nvPr/>
        </p:nvCxnSpPr>
        <p:spPr>
          <a:xfrm flipV="1">
            <a:off x="9372600" y="7010408"/>
            <a:ext cx="0" cy="83820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/>
          <p:cNvCxnSpPr/>
          <p:nvPr/>
        </p:nvCxnSpPr>
        <p:spPr>
          <a:xfrm flipV="1">
            <a:off x="9372600" y="7010408"/>
            <a:ext cx="4343400" cy="3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Rectangle 981"/>
          <p:cNvSpPr/>
          <p:nvPr/>
        </p:nvSpPr>
        <p:spPr>
          <a:xfrm>
            <a:off x="12649200" y="6858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dig_ber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" name="Rectangle 982"/>
          <p:cNvSpPr/>
          <p:nvPr/>
        </p:nvSpPr>
        <p:spPr>
          <a:xfrm>
            <a:off x="9372600" y="7848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4" name="Rectangle 983"/>
          <p:cNvSpPr/>
          <p:nvPr/>
        </p:nvSpPr>
        <p:spPr>
          <a:xfrm>
            <a:off x="9372600" y="7620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5" name="Rectangle 984"/>
          <p:cNvSpPr/>
          <p:nvPr/>
        </p:nvSpPr>
        <p:spPr>
          <a:xfrm>
            <a:off x="9372600" y="73914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[20:14]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6" name="Rectangle 985"/>
          <p:cNvSpPr/>
          <p:nvPr/>
        </p:nvSpPr>
        <p:spPr>
          <a:xfrm>
            <a:off x="9372600" y="7162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[27:21]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87" name="Straight Connector 986"/>
          <p:cNvCxnSpPr/>
          <p:nvPr/>
        </p:nvCxnSpPr>
        <p:spPr>
          <a:xfrm>
            <a:off x="13182600" y="4648210"/>
            <a:ext cx="0" cy="21335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/>
          <p:cNvCxnSpPr/>
          <p:nvPr/>
        </p:nvCxnSpPr>
        <p:spPr>
          <a:xfrm>
            <a:off x="13182600" y="6781808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/>
          <p:cNvCxnSpPr/>
          <p:nvPr/>
        </p:nvCxnSpPr>
        <p:spPr>
          <a:xfrm>
            <a:off x="13487400" y="655320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/>
          <p:nvPr/>
        </p:nvCxnSpPr>
        <p:spPr>
          <a:xfrm>
            <a:off x="13487400" y="2133600"/>
            <a:ext cx="0" cy="441960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1" name="Rectangle 990"/>
          <p:cNvSpPr/>
          <p:nvPr/>
        </p:nvSpPr>
        <p:spPr>
          <a:xfrm>
            <a:off x="12573000" y="5943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2" name="Rectangle 991"/>
          <p:cNvSpPr/>
          <p:nvPr/>
        </p:nvSpPr>
        <p:spPr>
          <a:xfrm>
            <a:off x="12573000" y="5334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3" name="Rectangle 992"/>
          <p:cNvSpPr/>
          <p:nvPr/>
        </p:nvSpPr>
        <p:spPr>
          <a:xfrm>
            <a:off x="125730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[6:0]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4" name="Rectangle 993"/>
          <p:cNvSpPr/>
          <p:nvPr/>
        </p:nvSpPr>
        <p:spPr>
          <a:xfrm>
            <a:off x="125730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[13:7]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5" name="Trapezoid 994"/>
          <p:cNvSpPr/>
          <p:nvPr/>
        </p:nvSpPr>
        <p:spPr>
          <a:xfrm rot="5400000">
            <a:off x="13449300" y="6591308"/>
            <a:ext cx="11430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996" name="Rectangle 995"/>
          <p:cNvSpPr/>
          <p:nvPr/>
        </p:nvSpPr>
        <p:spPr>
          <a:xfrm>
            <a:off x="13716000" y="69342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7" name="Rectangle 996"/>
          <p:cNvSpPr/>
          <p:nvPr/>
        </p:nvSpPr>
        <p:spPr>
          <a:xfrm>
            <a:off x="13716000" y="67056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8" name="Rectangle 997"/>
          <p:cNvSpPr/>
          <p:nvPr/>
        </p:nvSpPr>
        <p:spPr>
          <a:xfrm>
            <a:off x="13716000" y="64770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9" name="Rectangle 998"/>
          <p:cNvSpPr/>
          <p:nvPr/>
        </p:nvSpPr>
        <p:spPr>
          <a:xfrm>
            <a:off x="13716000" y="7162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0" name="Straight Connector 999"/>
          <p:cNvCxnSpPr/>
          <p:nvPr/>
        </p:nvCxnSpPr>
        <p:spPr>
          <a:xfrm>
            <a:off x="13487400" y="7239008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angle 1000"/>
          <p:cNvSpPr/>
          <p:nvPr/>
        </p:nvSpPr>
        <p:spPr>
          <a:xfrm>
            <a:off x="13030200" y="716280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2" name="Straight Connector 1001"/>
          <p:cNvCxnSpPr/>
          <p:nvPr/>
        </p:nvCxnSpPr>
        <p:spPr>
          <a:xfrm flipV="1">
            <a:off x="14020800" y="7391408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Rectangle 1002"/>
          <p:cNvSpPr/>
          <p:nvPr/>
        </p:nvSpPr>
        <p:spPr>
          <a:xfrm>
            <a:off x="5943600" y="7543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04" name="Flowchart: Delay 1003"/>
          <p:cNvSpPr/>
          <p:nvPr/>
        </p:nvSpPr>
        <p:spPr>
          <a:xfrm>
            <a:off x="6248400" y="7543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05" name="Straight Connector 1004"/>
          <p:cNvCxnSpPr/>
          <p:nvPr/>
        </p:nvCxnSpPr>
        <p:spPr>
          <a:xfrm>
            <a:off x="5562600" y="7620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Rectangle 1005"/>
          <p:cNvSpPr/>
          <p:nvPr/>
        </p:nvSpPr>
        <p:spPr>
          <a:xfrm>
            <a:off x="6019800" y="7848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7" name="Straight Connector 1006"/>
          <p:cNvCxnSpPr>
            <a:stCxn id="1003" idx="3"/>
          </p:cNvCxnSpPr>
          <p:nvPr/>
        </p:nvCxnSpPr>
        <p:spPr>
          <a:xfrm>
            <a:off x="6096000" y="7620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Rectangle 1007"/>
          <p:cNvSpPr/>
          <p:nvPr/>
        </p:nvSpPr>
        <p:spPr>
          <a:xfrm>
            <a:off x="5943600" y="7696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9" name="Straight Connector 1008"/>
          <p:cNvCxnSpPr/>
          <p:nvPr/>
        </p:nvCxnSpPr>
        <p:spPr>
          <a:xfrm flipV="1">
            <a:off x="6019800" y="7848592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>
            <a:off x="5715000" y="7772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/>
          <p:cNvCxnSpPr>
            <a:stCxn id="1008" idx="3"/>
          </p:cNvCxnSpPr>
          <p:nvPr/>
        </p:nvCxnSpPr>
        <p:spPr>
          <a:xfrm>
            <a:off x="6096000" y="7772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1004" idx="3"/>
          </p:cNvCxnSpPr>
          <p:nvPr/>
        </p:nvCxnSpPr>
        <p:spPr>
          <a:xfrm flipV="1">
            <a:off x="6553200" y="7696192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Rectangle 1014"/>
          <p:cNvSpPr/>
          <p:nvPr/>
        </p:nvSpPr>
        <p:spPr>
          <a:xfrm>
            <a:off x="5943600" y="541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16" name="Flowchart: Delay 1015"/>
          <p:cNvSpPr/>
          <p:nvPr/>
        </p:nvSpPr>
        <p:spPr>
          <a:xfrm>
            <a:off x="6248400" y="5410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5562600" y="54864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Rectangle 1017"/>
          <p:cNvSpPr/>
          <p:nvPr/>
        </p:nvSpPr>
        <p:spPr>
          <a:xfrm>
            <a:off x="6019800" y="5715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19" name="Straight Connector 1018"/>
          <p:cNvCxnSpPr>
            <a:stCxn id="1015" idx="3"/>
          </p:cNvCxnSpPr>
          <p:nvPr/>
        </p:nvCxnSpPr>
        <p:spPr>
          <a:xfrm>
            <a:off x="6096000" y="5486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Rectangle 1019"/>
          <p:cNvSpPr/>
          <p:nvPr/>
        </p:nvSpPr>
        <p:spPr>
          <a:xfrm>
            <a:off x="5943600" y="5562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21" name="Straight Connector 1020"/>
          <p:cNvCxnSpPr/>
          <p:nvPr/>
        </p:nvCxnSpPr>
        <p:spPr>
          <a:xfrm flipV="1">
            <a:off x="6019800" y="5715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/>
          <p:nvPr/>
        </p:nvCxnSpPr>
        <p:spPr>
          <a:xfrm>
            <a:off x="5715000" y="5638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1020" idx="3"/>
          </p:cNvCxnSpPr>
          <p:nvPr/>
        </p:nvCxnSpPr>
        <p:spPr>
          <a:xfrm>
            <a:off x="6096000" y="5638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6553200" y="5562600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5943600" y="2819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028" name="Flowchart: Delay 1027"/>
          <p:cNvSpPr/>
          <p:nvPr/>
        </p:nvSpPr>
        <p:spPr>
          <a:xfrm>
            <a:off x="6248400" y="2819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29" name="Straight Connector 1028"/>
          <p:cNvCxnSpPr/>
          <p:nvPr/>
        </p:nvCxnSpPr>
        <p:spPr>
          <a:xfrm>
            <a:off x="5562600" y="2895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1029"/>
          <p:cNvSpPr/>
          <p:nvPr/>
        </p:nvSpPr>
        <p:spPr>
          <a:xfrm>
            <a:off x="6019800" y="3124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1" name="Straight Connector 1030"/>
          <p:cNvCxnSpPr>
            <a:stCxn id="1027" idx="3"/>
          </p:cNvCxnSpPr>
          <p:nvPr/>
        </p:nvCxnSpPr>
        <p:spPr>
          <a:xfrm>
            <a:off x="6096000" y="2895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5943600" y="2971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3" name="Straight Connector 1032"/>
          <p:cNvCxnSpPr/>
          <p:nvPr/>
        </p:nvCxnSpPr>
        <p:spPr>
          <a:xfrm flipV="1">
            <a:off x="6019800" y="3124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5715000" y="3048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032" idx="3"/>
          </p:cNvCxnSpPr>
          <p:nvPr/>
        </p:nvCxnSpPr>
        <p:spPr>
          <a:xfrm>
            <a:off x="6096000" y="3048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V="1">
            <a:off x="6553200" y="2971800"/>
            <a:ext cx="762000" cy="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/>
          <p:nvPr/>
        </p:nvCxnSpPr>
        <p:spPr>
          <a:xfrm flipV="1">
            <a:off x="5562600" y="2895600"/>
            <a:ext cx="0" cy="693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V="1">
            <a:off x="5715000" y="3048000"/>
            <a:ext cx="0" cy="5486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H="1">
            <a:off x="5562600" y="98298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 flipH="1">
            <a:off x="5715000" y="85344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/>
          <p:nvPr/>
        </p:nvCxnSpPr>
        <p:spPr>
          <a:xfrm flipV="1">
            <a:off x="8915400" y="8534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ectangle 1059"/>
          <p:cNvSpPr/>
          <p:nvPr/>
        </p:nvSpPr>
        <p:spPr>
          <a:xfrm>
            <a:off x="9296400" y="9220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9545</TotalTime>
  <Words>224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687</cp:revision>
  <cp:lastPrinted>2015-08-18T05:01:17Z</cp:lastPrinted>
  <dcterms:created xsi:type="dcterms:W3CDTF">2015-02-20T08:15:49Z</dcterms:created>
  <dcterms:modified xsi:type="dcterms:W3CDTF">2017-10-05T08:58:53Z</dcterms:modified>
</cp:coreProperties>
</file>