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3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1pPr>
    <a:lvl2pPr marL="1678491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2pPr>
    <a:lvl3pPr marL="3356986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3pPr>
    <a:lvl4pPr marL="5035479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4pPr>
    <a:lvl5pPr marL="6713963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5pPr>
    <a:lvl6pPr marL="8392461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6pPr>
    <a:lvl7pPr marL="10070952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7pPr>
    <a:lvl8pPr marL="11749445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8pPr>
    <a:lvl9pPr marL="13427933" algn="l" defTabSz="3356986" rtl="0" eaLnBrk="1" latinLnBrk="0" hangingPunct="1">
      <a:defRPr sz="66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1pPr>
    <a:lvl2pPr marL="1678491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2pPr>
    <a:lvl3pPr marL="3356986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3pPr>
    <a:lvl4pPr marL="5035479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4pPr>
    <a:lvl5pPr marL="6713963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5pPr>
    <a:lvl6pPr marL="8392461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6pPr>
    <a:lvl7pPr marL="10070952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7pPr>
    <a:lvl8pPr marL="11749445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8pPr>
    <a:lvl9pPr marL="13427933" algn="l" defTabSz="3356986" rtl="0" eaLnBrk="1" latinLnBrk="0" hangingPunct="1">
      <a:defRPr sz="44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762000" y="304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0210800" y="152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9753600" y="13716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501" name="Straight Connector 500"/>
          <p:cNvCxnSpPr/>
          <p:nvPr/>
        </p:nvCxnSpPr>
        <p:spPr>
          <a:xfrm flipV="1">
            <a:off x="105156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>
            <a:off x="10515600" y="129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>
            <a:off x="10820400" y="152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108204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114300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11430000" y="129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1734800" y="152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V="1">
            <a:off x="117348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V="1">
            <a:off x="123444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12344400" y="129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12649200" y="152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V="1">
            <a:off x="12649200" y="1295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9753600" y="1676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520" name="Straight Connector 519"/>
          <p:cNvCxnSpPr/>
          <p:nvPr/>
        </p:nvCxnSpPr>
        <p:spPr>
          <a:xfrm>
            <a:off x="10210800" y="1600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10210800" y="1828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105156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 flipV="1">
            <a:off x="105156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114300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 flipV="1">
            <a:off x="114300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flipV="1">
            <a:off x="123444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H="1" flipV="1">
            <a:off x="12344400" y="1600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tangle 555"/>
          <p:cNvSpPr/>
          <p:nvPr/>
        </p:nvSpPr>
        <p:spPr>
          <a:xfrm>
            <a:off x="9753600" y="10668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559" name="Straight Connector 558"/>
          <p:cNvCxnSpPr/>
          <p:nvPr/>
        </p:nvCxnSpPr>
        <p:spPr>
          <a:xfrm>
            <a:off x="10210800" y="12192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V="1">
            <a:off x="11430000" y="990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1430000" y="990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9753600" y="1981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0" name="Straight Connector 569"/>
          <p:cNvCxnSpPr/>
          <p:nvPr/>
        </p:nvCxnSpPr>
        <p:spPr>
          <a:xfrm>
            <a:off x="10210800" y="1905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10210800" y="2133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11734800" y="1905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11734800" y="1905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2649200" y="1905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flipH="1" flipV="1">
            <a:off x="12649200" y="1905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0820400" y="1981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1023</a:t>
            </a:r>
          </a:p>
        </p:txBody>
      </p:sp>
      <p:sp>
        <p:nvSpPr>
          <p:cNvPr id="606" name="Rectangle 605"/>
          <p:cNvSpPr/>
          <p:nvPr/>
        </p:nvSpPr>
        <p:spPr>
          <a:xfrm>
            <a:off x="12039600" y="1981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1022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2725400" y="1981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1021</a:t>
            </a:r>
          </a:p>
        </p:txBody>
      </p:sp>
      <p:cxnSp>
        <p:nvCxnSpPr>
          <p:cNvPr id="537" name="Straight Connector 536"/>
          <p:cNvCxnSpPr>
            <a:stCxn id="557" idx="0"/>
          </p:cNvCxnSpPr>
          <p:nvPr/>
        </p:nvCxnSpPr>
        <p:spPr>
          <a:xfrm>
            <a:off x="9220200" y="68579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Rectangle 537"/>
          <p:cNvSpPr/>
          <p:nvPr/>
        </p:nvSpPr>
        <p:spPr>
          <a:xfrm>
            <a:off x="10439400" y="66294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39" name="Straight Connector 538"/>
          <p:cNvCxnSpPr/>
          <p:nvPr/>
        </p:nvCxnSpPr>
        <p:spPr>
          <a:xfrm flipV="1">
            <a:off x="10515601" y="6857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flipH="1" flipV="1">
            <a:off x="10591801" y="6857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0515600" y="6629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7848600" y="708659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545" name="Straight Connector 544"/>
          <p:cNvCxnSpPr>
            <a:endCxn id="544" idx="2"/>
          </p:cNvCxnSpPr>
          <p:nvPr/>
        </p:nvCxnSpPr>
        <p:spPr>
          <a:xfrm flipV="1">
            <a:off x="7924800" y="72389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 545"/>
          <p:cNvSpPr/>
          <p:nvPr/>
        </p:nvSpPr>
        <p:spPr>
          <a:xfrm>
            <a:off x="7620000" y="73913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8’d1</a:t>
            </a:r>
          </a:p>
        </p:txBody>
      </p:sp>
      <p:sp>
        <p:nvSpPr>
          <p:cNvPr id="547" name="Trapezoid 546"/>
          <p:cNvSpPr/>
          <p:nvPr/>
        </p:nvSpPr>
        <p:spPr>
          <a:xfrm rot="5400000">
            <a:off x="8153400" y="6934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8" name="Rectangle 547"/>
          <p:cNvSpPr/>
          <p:nvPr/>
        </p:nvSpPr>
        <p:spPr>
          <a:xfrm>
            <a:off x="8305800" y="7010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8305800" y="6857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50" name="Straight Connector 549"/>
          <p:cNvCxnSpPr/>
          <p:nvPr/>
        </p:nvCxnSpPr>
        <p:spPr>
          <a:xfrm>
            <a:off x="8001011" y="716279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543800" y="594359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endCxn id="544" idx="1"/>
          </p:cNvCxnSpPr>
          <p:nvPr/>
        </p:nvCxnSpPr>
        <p:spPr>
          <a:xfrm>
            <a:off x="7543800" y="71627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tangle 552"/>
          <p:cNvSpPr/>
          <p:nvPr/>
        </p:nvSpPr>
        <p:spPr>
          <a:xfrm>
            <a:off x="7848600" y="647699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54" name="Straight Connector 553"/>
          <p:cNvCxnSpPr>
            <a:endCxn id="553" idx="0"/>
          </p:cNvCxnSpPr>
          <p:nvPr/>
        </p:nvCxnSpPr>
        <p:spPr>
          <a:xfrm>
            <a:off x="7924800" y="63245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Rectangle 554"/>
          <p:cNvSpPr/>
          <p:nvPr/>
        </p:nvSpPr>
        <p:spPr>
          <a:xfrm>
            <a:off x="7620000" y="6172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~8’d0</a:t>
            </a:r>
          </a:p>
        </p:txBody>
      </p:sp>
      <p:sp>
        <p:nvSpPr>
          <p:cNvPr id="557" name="Trapezoid 556"/>
          <p:cNvSpPr/>
          <p:nvPr/>
        </p:nvSpPr>
        <p:spPr>
          <a:xfrm rot="5400000">
            <a:off x="8915400" y="67817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8" name="Rectangle 557"/>
          <p:cNvSpPr/>
          <p:nvPr/>
        </p:nvSpPr>
        <p:spPr>
          <a:xfrm>
            <a:off x="9067800" y="6705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0" name="Rectangle 559"/>
          <p:cNvSpPr/>
          <p:nvPr/>
        </p:nvSpPr>
        <p:spPr>
          <a:xfrm>
            <a:off x="9067800" y="6857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3" name="Straight Connector 562"/>
          <p:cNvCxnSpPr>
            <a:stCxn id="547" idx="0"/>
          </p:cNvCxnSpPr>
          <p:nvPr/>
        </p:nvCxnSpPr>
        <p:spPr>
          <a:xfrm>
            <a:off x="8458209" y="7010390"/>
            <a:ext cx="6095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8382008" y="6553190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>
            <a:stCxn id="553" idx="3"/>
          </p:cNvCxnSpPr>
          <p:nvPr/>
        </p:nvCxnSpPr>
        <p:spPr>
          <a:xfrm>
            <a:off x="8001009" y="6553190"/>
            <a:ext cx="3809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>
            <a:endCxn id="553" idx="1"/>
          </p:cNvCxnSpPr>
          <p:nvPr/>
        </p:nvCxnSpPr>
        <p:spPr>
          <a:xfrm>
            <a:off x="7543800" y="65531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>
            <a:endCxn id="733" idx="1"/>
          </p:cNvCxnSpPr>
          <p:nvPr/>
        </p:nvCxnSpPr>
        <p:spPr>
          <a:xfrm>
            <a:off x="10744200" y="6705590"/>
            <a:ext cx="220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flipH="1">
            <a:off x="7543800" y="594359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8763000" y="59435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8763009" y="6705590"/>
            <a:ext cx="304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Pentagon 603"/>
          <p:cNvSpPr/>
          <p:nvPr/>
        </p:nvSpPr>
        <p:spPr>
          <a:xfrm>
            <a:off x="7620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44" name="Straight Connector 643"/>
          <p:cNvCxnSpPr>
            <a:stCxn id="707" idx="3"/>
          </p:cNvCxnSpPr>
          <p:nvPr/>
        </p:nvCxnSpPr>
        <p:spPr>
          <a:xfrm>
            <a:off x="990600" y="1219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>
            <a:stCxn id="677" idx="0"/>
          </p:cNvCxnSpPr>
          <p:nvPr/>
        </p:nvCxnSpPr>
        <p:spPr>
          <a:xfrm>
            <a:off x="3505200" y="647699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5334000" y="624842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62" name="Straight Connector 661"/>
          <p:cNvCxnSpPr/>
          <p:nvPr/>
        </p:nvCxnSpPr>
        <p:spPr>
          <a:xfrm flipV="1">
            <a:off x="5410201" y="6476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H="1" flipV="1">
            <a:off x="5486401" y="6476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5410200" y="6248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65" name="Rectangle 664"/>
          <p:cNvSpPr/>
          <p:nvPr/>
        </p:nvSpPr>
        <p:spPr>
          <a:xfrm>
            <a:off x="2514600" y="624839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668" name="Straight Connector 667"/>
          <p:cNvCxnSpPr>
            <a:endCxn id="665" idx="0"/>
          </p:cNvCxnSpPr>
          <p:nvPr/>
        </p:nvCxnSpPr>
        <p:spPr>
          <a:xfrm>
            <a:off x="2590800" y="60959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669"/>
          <p:cNvSpPr/>
          <p:nvPr/>
        </p:nvSpPr>
        <p:spPr>
          <a:xfrm>
            <a:off x="2286000" y="59435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32’d1</a:t>
            </a:r>
          </a:p>
        </p:txBody>
      </p:sp>
      <p:cxnSp>
        <p:nvCxnSpPr>
          <p:cNvPr id="671" name="Straight Connector 670"/>
          <p:cNvCxnSpPr/>
          <p:nvPr/>
        </p:nvCxnSpPr>
        <p:spPr>
          <a:xfrm>
            <a:off x="2209800" y="571499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>
            <a:endCxn id="665" idx="1"/>
          </p:cNvCxnSpPr>
          <p:nvPr/>
        </p:nvCxnSpPr>
        <p:spPr>
          <a:xfrm>
            <a:off x="2209800" y="63245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5638800" y="632459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rapezoid 676"/>
          <p:cNvSpPr/>
          <p:nvPr/>
        </p:nvSpPr>
        <p:spPr>
          <a:xfrm rot="5400000">
            <a:off x="3200400" y="64007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78" name="Rectangle 677"/>
          <p:cNvSpPr/>
          <p:nvPr/>
        </p:nvSpPr>
        <p:spPr>
          <a:xfrm>
            <a:off x="3352800" y="6476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3352800" y="6324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82" name="Straight Connector 681"/>
          <p:cNvCxnSpPr>
            <a:stCxn id="665" idx="3"/>
          </p:cNvCxnSpPr>
          <p:nvPr/>
        </p:nvCxnSpPr>
        <p:spPr>
          <a:xfrm>
            <a:off x="2667000" y="632459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 flipH="1">
            <a:off x="2209800" y="662939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5334000" y="17526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90" name="Straight Connector 689"/>
          <p:cNvCxnSpPr/>
          <p:nvPr/>
        </p:nvCxnSpPr>
        <p:spPr>
          <a:xfrm flipV="1">
            <a:off x="5410201" y="1981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 flipH="1" flipV="1">
            <a:off x="5486401" y="1981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5410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94" name="Straight Connector 693"/>
          <p:cNvCxnSpPr>
            <a:stCxn id="736" idx="0"/>
          </p:cNvCxnSpPr>
          <p:nvPr/>
        </p:nvCxnSpPr>
        <p:spPr>
          <a:xfrm>
            <a:off x="2438400" y="1981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>
            <a:endCxn id="696" idx="1"/>
          </p:cNvCxnSpPr>
          <p:nvPr/>
        </p:nvCxnSpPr>
        <p:spPr>
          <a:xfrm>
            <a:off x="5638800" y="1828828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7086600" y="1752628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697" name="Straight Connector 696"/>
          <p:cNvCxnSpPr>
            <a:endCxn id="696" idx="2"/>
          </p:cNvCxnSpPr>
          <p:nvPr/>
        </p:nvCxnSpPr>
        <p:spPr>
          <a:xfrm flipV="1">
            <a:off x="7162800" y="1905028"/>
            <a:ext cx="0" cy="441957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 flipH="1">
            <a:off x="2209800" y="5714990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>
            <a:stCxn id="701" idx="3"/>
          </p:cNvCxnSpPr>
          <p:nvPr/>
        </p:nvCxnSpPr>
        <p:spPr>
          <a:xfrm>
            <a:off x="9144000" y="548639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Flowchart: Delay 700"/>
          <p:cNvSpPr/>
          <p:nvPr/>
        </p:nvSpPr>
        <p:spPr>
          <a:xfrm rot="5400000">
            <a:off x="8991600" y="5105390"/>
            <a:ext cx="304800" cy="4572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3" name="Straight Connector 702"/>
          <p:cNvCxnSpPr>
            <a:endCxn id="701" idx="1"/>
          </p:cNvCxnSpPr>
          <p:nvPr/>
        </p:nvCxnSpPr>
        <p:spPr>
          <a:xfrm>
            <a:off x="9144000" y="1828800"/>
            <a:ext cx="0" cy="33527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>
            <a:stCxn id="696" idx="3"/>
          </p:cNvCxnSpPr>
          <p:nvPr/>
        </p:nvCxnSpPr>
        <p:spPr>
          <a:xfrm>
            <a:off x="7239000" y="1828828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Pentagon 706"/>
          <p:cNvSpPr/>
          <p:nvPr/>
        </p:nvSpPr>
        <p:spPr>
          <a:xfrm>
            <a:off x="762000" y="114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09" name="Straight Connector 708"/>
          <p:cNvCxnSpPr/>
          <p:nvPr/>
        </p:nvCxnSpPr>
        <p:spPr>
          <a:xfrm flipV="1">
            <a:off x="1066800" y="114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709"/>
          <p:cNvSpPr/>
          <p:nvPr/>
        </p:nvSpPr>
        <p:spPr>
          <a:xfrm>
            <a:off x="1066801" y="106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12" name="Rectangle 711"/>
          <p:cNvSpPr/>
          <p:nvPr/>
        </p:nvSpPr>
        <p:spPr>
          <a:xfrm>
            <a:off x="1295400" y="106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cxnSp>
        <p:nvCxnSpPr>
          <p:cNvPr id="713" name="Straight Connector 712"/>
          <p:cNvCxnSpPr/>
          <p:nvPr/>
        </p:nvCxnSpPr>
        <p:spPr>
          <a:xfrm flipV="1">
            <a:off x="1066800" y="1752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Rectangle 723"/>
          <p:cNvSpPr/>
          <p:nvPr/>
        </p:nvSpPr>
        <p:spPr>
          <a:xfrm>
            <a:off x="1066801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726" name="Rectangle 725"/>
          <p:cNvSpPr/>
          <p:nvPr/>
        </p:nvSpPr>
        <p:spPr>
          <a:xfrm>
            <a:off x="12954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727" name="Straight Connector 726"/>
          <p:cNvCxnSpPr/>
          <p:nvPr/>
        </p:nvCxnSpPr>
        <p:spPr>
          <a:xfrm>
            <a:off x="8001000" y="6857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7696200" y="67055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~8’d0</a:t>
            </a:r>
          </a:p>
        </p:txBody>
      </p:sp>
      <p:cxnSp>
        <p:nvCxnSpPr>
          <p:cNvPr id="729" name="Straight Connector 728"/>
          <p:cNvCxnSpPr/>
          <p:nvPr/>
        </p:nvCxnSpPr>
        <p:spPr>
          <a:xfrm flipV="1">
            <a:off x="10820400" y="66293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 729"/>
          <p:cNvSpPr/>
          <p:nvPr/>
        </p:nvSpPr>
        <p:spPr>
          <a:xfrm>
            <a:off x="10820401" y="6553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31" name="Rectangle 730"/>
          <p:cNvSpPr/>
          <p:nvPr/>
        </p:nvSpPr>
        <p:spPr>
          <a:xfrm>
            <a:off x="11963400" y="6553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2" name="Straight Connector 731"/>
          <p:cNvCxnSpPr/>
          <p:nvPr/>
        </p:nvCxnSpPr>
        <p:spPr>
          <a:xfrm flipV="1">
            <a:off x="11353800" y="594359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Pentagon 732"/>
          <p:cNvSpPr/>
          <p:nvPr/>
        </p:nvSpPr>
        <p:spPr>
          <a:xfrm>
            <a:off x="12954000" y="662939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4" name="Straight Connector 733"/>
          <p:cNvCxnSpPr/>
          <p:nvPr/>
        </p:nvCxnSpPr>
        <p:spPr>
          <a:xfrm flipV="1">
            <a:off x="12725400" y="66293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angle 734"/>
          <p:cNvSpPr/>
          <p:nvPr/>
        </p:nvSpPr>
        <p:spPr>
          <a:xfrm>
            <a:off x="12725401" y="6553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736" name="Trapezoid 735"/>
          <p:cNvSpPr/>
          <p:nvPr/>
        </p:nvSpPr>
        <p:spPr>
          <a:xfrm rot="5400000">
            <a:off x="2133600" y="1905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37" name="Rectangle 736"/>
          <p:cNvSpPr/>
          <p:nvPr/>
        </p:nvSpPr>
        <p:spPr>
          <a:xfrm>
            <a:off x="2286000" y="198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38" name="Rectangle 737"/>
          <p:cNvSpPr/>
          <p:nvPr/>
        </p:nvSpPr>
        <p:spPr>
          <a:xfrm>
            <a:off x="2286000" y="1828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39" name="Straight Connector 738"/>
          <p:cNvCxnSpPr>
            <a:stCxn id="604" idx="3"/>
          </p:cNvCxnSpPr>
          <p:nvPr/>
        </p:nvCxnSpPr>
        <p:spPr>
          <a:xfrm>
            <a:off x="990600" y="1828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943600" y="1828828"/>
            <a:ext cx="0" cy="609572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 flipH="1">
            <a:off x="1981200" y="2438400"/>
            <a:ext cx="396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1981200" y="2133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>
            <a:off x="1981200" y="2133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>
            <a:stCxn id="745" idx="3"/>
          </p:cNvCxnSpPr>
          <p:nvPr/>
        </p:nvCxnSpPr>
        <p:spPr>
          <a:xfrm>
            <a:off x="990600" y="914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Pentagon 744"/>
          <p:cNvSpPr/>
          <p:nvPr/>
        </p:nvSpPr>
        <p:spPr>
          <a:xfrm>
            <a:off x="762000" y="83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6" name="Straight Connector 745"/>
          <p:cNvCxnSpPr/>
          <p:nvPr/>
        </p:nvCxnSpPr>
        <p:spPr>
          <a:xfrm flipV="1">
            <a:off x="1066800" y="838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066801" y="76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48" name="Rectangle 747"/>
          <p:cNvSpPr/>
          <p:nvPr/>
        </p:nvSpPr>
        <p:spPr>
          <a:xfrm>
            <a:off x="1295400" y="76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749" name="Straight Connector 748"/>
          <p:cNvCxnSpPr/>
          <p:nvPr/>
        </p:nvCxnSpPr>
        <p:spPr>
          <a:xfrm>
            <a:off x="2362200" y="1219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Flowchart: Delay 749"/>
          <p:cNvSpPr/>
          <p:nvPr/>
        </p:nvSpPr>
        <p:spPr>
          <a:xfrm>
            <a:off x="2667000" y="990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1" name="Straight Connector 750"/>
          <p:cNvCxnSpPr/>
          <p:nvPr/>
        </p:nvCxnSpPr>
        <p:spPr>
          <a:xfrm>
            <a:off x="2514600" y="1066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/>
          <p:nvPr/>
        </p:nvCxnSpPr>
        <p:spPr>
          <a:xfrm>
            <a:off x="2514600" y="914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28" idx="0"/>
          </p:cNvCxnSpPr>
          <p:nvPr/>
        </p:nvCxnSpPr>
        <p:spPr>
          <a:xfrm>
            <a:off x="5029200" y="35813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/>
          <p:cNvSpPr/>
          <p:nvPr/>
        </p:nvSpPr>
        <p:spPr>
          <a:xfrm>
            <a:off x="5334000" y="350519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55" name="Straight Connector 754"/>
          <p:cNvCxnSpPr/>
          <p:nvPr/>
        </p:nvCxnSpPr>
        <p:spPr>
          <a:xfrm flipV="1">
            <a:off x="5410201" y="37337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Connector 755"/>
          <p:cNvCxnSpPr/>
          <p:nvPr/>
        </p:nvCxnSpPr>
        <p:spPr>
          <a:xfrm flipH="1" flipV="1">
            <a:off x="5486401" y="373375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Rectangle 756"/>
          <p:cNvSpPr/>
          <p:nvPr/>
        </p:nvSpPr>
        <p:spPr>
          <a:xfrm>
            <a:off x="5410200" y="350516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58" name="Rectangle 757"/>
          <p:cNvSpPr/>
          <p:nvPr/>
        </p:nvSpPr>
        <p:spPr>
          <a:xfrm>
            <a:off x="1447800" y="380999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59" name="Straight Connector 758"/>
          <p:cNvCxnSpPr>
            <a:endCxn id="758" idx="1"/>
          </p:cNvCxnSpPr>
          <p:nvPr/>
        </p:nvCxnSpPr>
        <p:spPr>
          <a:xfrm>
            <a:off x="1143000" y="38861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Rectangle 759"/>
          <p:cNvSpPr/>
          <p:nvPr/>
        </p:nvSpPr>
        <p:spPr>
          <a:xfrm>
            <a:off x="838200" y="3733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</a:t>
            </a:r>
          </a:p>
        </p:txBody>
      </p:sp>
      <p:cxnSp>
        <p:nvCxnSpPr>
          <p:cNvPr id="762" name="Straight Connector 761"/>
          <p:cNvCxnSpPr>
            <a:endCxn id="758" idx="2"/>
          </p:cNvCxnSpPr>
          <p:nvPr/>
        </p:nvCxnSpPr>
        <p:spPr>
          <a:xfrm flipV="1">
            <a:off x="1524000" y="396239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Trapezoid 762"/>
          <p:cNvSpPr/>
          <p:nvPr/>
        </p:nvSpPr>
        <p:spPr>
          <a:xfrm rot="5400000">
            <a:off x="2133600" y="36575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64" name="Rectangle 763"/>
          <p:cNvSpPr/>
          <p:nvPr/>
        </p:nvSpPr>
        <p:spPr>
          <a:xfrm>
            <a:off x="2286000" y="3733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2286000" y="3581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6" name="Straight Connector 765"/>
          <p:cNvCxnSpPr>
            <a:stCxn id="758" idx="3"/>
          </p:cNvCxnSpPr>
          <p:nvPr/>
        </p:nvCxnSpPr>
        <p:spPr>
          <a:xfrm>
            <a:off x="1600200" y="388619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2362200" y="388619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5638800" y="3581362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6705600" y="358139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981200" y="35813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Rectangle 774"/>
          <p:cNvSpPr/>
          <p:nvPr/>
        </p:nvSpPr>
        <p:spPr>
          <a:xfrm>
            <a:off x="1676400" y="34289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777" name="Trapezoid 776"/>
          <p:cNvSpPr/>
          <p:nvPr/>
        </p:nvSpPr>
        <p:spPr>
          <a:xfrm rot="5400000">
            <a:off x="3124200" y="38099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778" name="Rectangle 777"/>
          <p:cNvSpPr/>
          <p:nvPr/>
        </p:nvSpPr>
        <p:spPr>
          <a:xfrm>
            <a:off x="3276600" y="38861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79" name="Rectangle 778"/>
          <p:cNvSpPr/>
          <p:nvPr/>
        </p:nvSpPr>
        <p:spPr>
          <a:xfrm>
            <a:off x="3276600" y="3733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80" name="Straight Connector 779"/>
          <p:cNvCxnSpPr/>
          <p:nvPr/>
        </p:nvCxnSpPr>
        <p:spPr>
          <a:xfrm>
            <a:off x="3352800" y="1143000"/>
            <a:ext cx="0" cy="259079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/>
          <p:cNvCxnSpPr>
            <a:stCxn id="750" idx="3"/>
          </p:cNvCxnSpPr>
          <p:nvPr/>
        </p:nvCxnSpPr>
        <p:spPr>
          <a:xfrm>
            <a:off x="2971800" y="1143000"/>
            <a:ext cx="190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781"/>
          <p:cNvSpPr/>
          <p:nvPr/>
        </p:nvSpPr>
        <p:spPr>
          <a:xfrm>
            <a:off x="5334000" y="91443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83" name="Straight Connector 782"/>
          <p:cNvCxnSpPr/>
          <p:nvPr/>
        </p:nvCxnSpPr>
        <p:spPr>
          <a:xfrm flipV="1">
            <a:off x="5410201" y="1142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 flipV="1">
            <a:off x="5486401" y="11429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Rectangle 784"/>
          <p:cNvSpPr/>
          <p:nvPr/>
        </p:nvSpPr>
        <p:spPr>
          <a:xfrm>
            <a:off x="5410200" y="914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786" name="Straight Connector 785"/>
          <p:cNvCxnSpPr/>
          <p:nvPr/>
        </p:nvCxnSpPr>
        <p:spPr>
          <a:xfrm>
            <a:off x="2438400" y="373379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Rectangle 788"/>
          <p:cNvSpPr/>
          <p:nvPr/>
        </p:nvSpPr>
        <p:spPr>
          <a:xfrm>
            <a:off x="1295400" y="3733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790" name="Straight Connector 789"/>
          <p:cNvCxnSpPr/>
          <p:nvPr/>
        </p:nvCxnSpPr>
        <p:spPr>
          <a:xfrm flipV="1">
            <a:off x="5715000" y="350516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Rectangle 790"/>
          <p:cNvSpPr/>
          <p:nvPr/>
        </p:nvSpPr>
        <p:spPr>
          <a:xfrm>
            <a:off x="5715001" y="342896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92" name="Rectangle 791"/>
          <p:cNvSpPr/>
          <p:nvPr/>
        </p:nvSpPr>
        <p:spPr>
          <a:xfrm>
            <a:off x="5943600" y="342896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1524000" y="4419590"/>
            <a:ext cx="5181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Rectangle 793"/>
          <p:cNvSpPr/>
          <p:nvPr/>
        </p:nvSpPr>
        <p:spPr>
          <a:xfrm>
            <a:off x="6629400" y="457199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477000" y="464819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Rectangle 795"/>
          <p:cNvSpPr/>
          <p:nvPr/>
        </p:nvSpPr>
        <p:spPr>
          <a:xfrm>
            <a:off x="6019800" y="4495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cxnSp>
        <p:nvCxnSpPr>
          <p:cNvPr id="797" name="Straight Connector 796"/>
          <p:cNvCxnSpPr/>
          <p:nvPr/>
        </p:nvCxnSpPr>
        <p:spPr>
          <a:xfrm>
            <a:off x="8991600" y="48767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9296400" y="990600"/>
            <a:ext cx="0" cy="41909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5638800" y="9906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/>
          <p:nvPr/>
        </p:nvCxnSpPr>
        <p:spPr>
          <a:xfrm flipV="1">
            <a:off x="5715000" y="62483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Rectangle 801"/>
          <p:cNvSpPr/>
          <p:nvPr/>
        </p:nvSpPr>
        <p:spPr>
          <a:xfrm>
            <a:off x="5715001" y="6172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803" name="Rectangle 802"/>
          <p:cNvSpPr/>
          <p:nvPr/>
        </p:nvSpPr>
        <p:spPr>
          <a:xfrm>
            <a:off x="5943600" y="6172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4" name="Straight Connector 803"/>
          <p:cNvCxnSpPr/>
          <p:nvPr/>
        </p:nvCxnSpPr>
        <p:spPr>
          <a:xfrm flipV="1">
            <a:off x="3352800" y="403859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Oval 804"/>
          <p:cNvSpPr/>
          <p:nvPr/>
        </p:nvSpPr>
        <p:spPr>
          <a:xfrm>
            <a:off x="8915400" y="502919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6" name="Straight Connector 805"/>
          <p:cNvCxnSpPr/>
          <p:nvPr/>
        </p:nvCxnSpPr>
        <p:spPr>
          <a:xfrm flipV="1">
            <a:off x="3048000" y="403859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>
            <a:off x="3048000" y="403859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>
            <a:endCxn id="794" idx="2"/>
          </p:cNvCxnSpPr>
          <p:nvPr/>
        </p:nvCxnSpPr>
        <p:spPr>
          <a:xfrm flipV="1">
            <a:off x="6705600" y="472439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>
            <a:off x="2362200" y="4876790"/>
            <a:ext cx="6629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Flowchart: Delay 809"/>
          <p:cNvSpPr/>
          <p:nvPr/>
        </p:nvSpPr>
        <p:spPr>
          <a:xfrm rot="5400000">
            <a:off x="3276600" y="518159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811" name="Straight Connector 810"/>
          <p:cNvCxnSpPr>
            <a:endCxn id="271" idx="0"/>
          </p:cNvCxnSpPr>
          <p:nvPr/>
        </p:nvCxnSpPr>
        <p:spPr>
          <a:xfrm>
            <a:off x="3505200" y="4876790"/>
            <a:ext cx="0" cy="15241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>
            <a:stCxn id="810" idx="3"/>
          </p:cNvCxnSpPr>
          <p:nvPr/>
        </p:nvCxnSpPr>
        <p:spPr>
          <a:xfrm>
            <a:off x="3429000" y="548639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/>
          <p:nvPr/>
        </p:nvCxnSpPr>
        <p:spPr>
          <a:xfrm flipH="1" flipV="1">
            <a:off x="5715000" y="380999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Rectangle 814"/>
          <p:cNvSpPr/>
          <p:nvPr/>
        </p:nvSpPr>
        <p:spPr>
          <a:xfrm>
            <a:off x="5638800" y="3886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-&gt;~11’d0</a:t>
            </a:r>
          </a:p>
        </p:txBody>
      </p:sp>
      <p:sp>
        <p:nvSpPr>
          <p:cNvPr id="816" name="Trapezoid 815"/>
          <p:cNvSpPr/>
          <p:nvPr/>
        </p:nvSpPr>
        <p:spPr>
          <a:xfrm rot="5400000">
            <a:off x="3886200" y="36575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17" name="Rectangle 816"/>
          <p:cNvSpPr/>
          <p:nvPr/>
        </p:nvSpPr>
        <p:spPr>
          <a:xfrm>
            <a:off x="4038600" y="37337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4038600" y="3581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19" name="Straight Connector 818"/>
          <p:cNvCxnSpPr>
            <a:stCxn id="777" idx="0"/>
          </p:cNvCxnSpPr>
          <p:nvPr/>
        </p:nvCxnSpPr>
        <p:spPr>
          <a:xfrm>
            <a:off x="3429000" y="388619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733800" y="35813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3581400" y="34289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11’d1023</a:t>
            </a:r>
          </a:p>
        </p:txBody>
      </p:sp>
      <p:cxnSp>
        <p:nvCxnSpPr>
          <p:cNvPr id="822" name="Straight Connector 821"/>
          <p:cNvCxnSpPr/>
          <p:nvPr/>
        </p:nvCxnSpPr>
        <p:spPr>
          <a:xfrm>
            <a:off x="4114800" y="2819400"/>
            <a:ext cx="0" cy="7619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Pentagon 823"/>
          <p:cNvSpPr/>
          <p:nvPr/>
        </p:nvSpPr>
        <p:spPr>
          <a:xfrm>
            <a:off x="762000" y="2743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25" name="Straight Connector 824"/>
          <p:cNvCxnSpPr/>
          <p:nvPr/>
        </p:nvCxnSpPr>
        <p:spPr>
          <a:xfrm flipV="1">
            <a:off x="1066800" y="2743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Rectangle 825"/>
          <p:cNvSpPr/>
          <p:nvPr/>
        </p:nvSpPr>
        <p:spPr>
          <a:xfrm>
            <a:off x="1066801" y="266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27" name="Rectangle 826"/>
          <p:cNvSpPr/>
          <p:nvPr/>
        </p:nvSpPr>
        <p:spPr>
          <a:xfrm>
            <a:off x="12954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8" name="Trapezoid 827"/>
          <p:cNvSpPr/>
          <p:nvPr/>
        </p:nvSpPr>
        <p:spPr>
          <a:xfrm rot="5400000">
            <a:off x="4724400" y="35051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29" name="Rectangle 828"/>
          <p:cNvSpPr/>
          <p:nvPr/>
        </p:nvSpPr>
        <p:spPr>
          <a:xfrm>
            <a:off x="4876800" y="35813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0" name="Rectangle 829"/>
          <p:cNvSpPr/>
          <p:nvPr/>
        </p:nvSpPr>
        <p:spPr>
          <a:xfrm>
            <a:off x="4876800" y="34289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1" name="Straight Connector 830"/>
          <p:cNvCxnSpPr>
            <a:stCxn id="816" idx="0"/>
          </p:cNvCxnSpPr>
          <p:nvPr/>
        </p:nvCxnSpPr>
        <p:spPr>
          <a:xfrm>
            <a:off x="4191000" y="373379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4572000" y="34289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4419600" y="32765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~11’d0</a:t>
            </a:r>
          </a:p>
        </p:txBody>
      </p:sp>
      <p:sp>
        <p:nvSpPr>
          <p:cNvPr id="834" name="Trapezoid 833"/>
          <p:cNvSpPr/>
          <p:nvPr/>
        </p:nvSpPr>
        <p:spPr>
          <a:xfrm rot="5400000">
            <a:off x="4724400" y="1752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35" name="Rectangle 834"/>
          <p:cNvSpPr/>
          <p:nvPr/>
        </p:nvSpPr>
        <p:spPr>
          <a:xfrm>
            <a:off x="4876800" y="1828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6" name="Rectangle 835"/>
          <p:cNvSpPr/>
          <p:nvPr/>
        </p:nvSpPr>
        <p:spPr>
          <a:xfrm>
            <a:off x="4876800" y="167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37" name="Straight Connector 836"/>
          <p:cNvCxnSpPr/>
          <p:nvPr/>
        </p:nvCxnSpPr>
        <p:spPr>
          <a:xfrm>
            <a:off x="4572000" y="167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44196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32’b0</a:t>
            </a:r>
          </a:p>
        </p:txBody>
      </p:sp>
      <p:cxnSp>
        <p:nvCxnSpPr>
          <p:cNvPr id="839" name="Straight Connector 838"/>
          <p:cNvCxnSpPr>
            <a:stCxn id="834" idx="0"/>
          </p:cNvCxnSpPr>
          <p:nvPr/>
        </p:nvCxnSpPr>
        <p:spPr>
          <a:xfrm>
            <a:off x="5029200" y="182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Trapezoid 839"/>
          <p:cNvSpPr/>
          <p:nvPr/>
        </p:nvSpPr>
        <p:spPr>
          <a:xfrm rot="5400000">
            <a:off x="4724400" y="914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41" name="Rectangle 840"/>
          <p:cNvSpPr/>
          <p:nvPr/>
        </p:nvSpPr>
        <p:spPr>
          <a:xfrm>
            <a:off x="4876800" y="990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4876800" y="838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43" name="Straight Connector 842"/>
          <p:cNvCxnSpPr/>
          <p:nvPr/>
        </p:nvCxnSpPr>
        <p:spPr>
          <a:xfrm>
            <a:off x="4572000" y="83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4" name="Rectangle 843"/>
          <p:cNvSpPr/>
          <p:nvPr/>
        </p:nvSpPr>
        <p:spPr>
          <a:xfrm>
            <a:off x="44196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845" name="Straight Connector 844"/>
          <p:cNvCxnSpPr>
            <a:stCxn id="840" idx="0"/>
          </p:cNvCxnSpPr>
          <p:nvPr/>
        </p:nvCxnSpPr>
        <p:spPr>
          <a:xfrm>
            <a:off x="5029200" y="99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>
            <a:stCxn id="859" idx="0"/>
          </p:cNvCxnSpPr>
          <p:nvPr/>
        </p:nvCxnSpPr>
        <p:spPr>
          <a:xfrm>
            <a:off x="5029200" y="63245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rapezoid 858"/>
          <p:cNvSpPr/>
          <p:nvPr/>
        </p:nvSpPr>
        <p:spPr>
          <a:xfrm rot="5400000">
            <a:off x="4724400" y="62483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60" name="Rectangle 859"/>
          <p:cNvSpPr/>
          <p:nvPr/>
        </p:nvSpPr>
        <p:spPr>
          <a:xfrm>
            <a:off x="4876800" y="6324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4876800" y="61721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62" name="Straight Connector 861"/>
          <p:cNvCxnSpPr/>
          <p:nvPr/>
        </p:nvCxnSpPr>
        <p:spPr>
          <a:xfrm>
            <a:off x="4572000" y="61721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4419600" y="6019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</a:p>
        </p:txBody>
      </p:sp>
      <p:sp>
        <p:nvSpPr>
          <p:cNvPr id="869" name="Trapezoid 868"/>
          <p:cNvSpPr/>
          <p:nvPr/>
        </p:nvSpPr>
        <p:spPr>
          <a:xfrm rot="5400000">
            <a:off x="9677400" y="662939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870" name="Rectangle 869"/>
          <p:cNvSpPr/>
          <p:nvPr/>
        </p:nvSpPr>
        <p:spPr>
          <a:xfrm>
            <a:off x="9829800" y="67055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71" name="Rectangle 870"/>
          <p:cNvSpPr/>
          <p:nvPr/>
        </p:nvSpPr>
        <p:spPr>
          <a:xfrm>
            <a:off x="9829800" y="655319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72" name="Straight Connector 871"/>
          <p:cNvCxnSpPr/>
          <p:nvPr/>
        </p:nvCxnSpPr>
        <p:spPr>
          <a:xfrm>
            <a:off x="9525000" y="655319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Rectangle 872"/>
          <p:cNvSpPr/>
          <p:nvPr/>
        </p:nvSpPr>
        <p:spPr>
          <a:xfrm>
            <a:off x="9372600" y="6400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8’b0</a:t>
            </a:r>
          </a:p>
        </p:txBody>
      </p:sp>
      <p:cxnSp>
        <p:nvCxnSpPr>
          <p:cNvPr id="874" name="Straight Connector 873"/>
          <p:cNvCxnSpPr/>
          <p:nvPr/>
        </p:nvCxnSpPr>
        <p:spPr>
          <a:xfrm>
            <a:off x="9982200" y="670559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Pentagon 877"/>
          <p:cNvSpPr/>
          <p:nvPr/>
        </p:nvSpPr>
        <p:spPr>
          <a:xfrm>
            <a:off x="762000" y="761999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79" name="Straight Connector 878"/>
          <p:cNvCxnSpPr/>
          <p:nvPr/>
        </p:nvCxnSpPr>
        <p:spPr>
          <a:xfrm flipV="1">
            <a:off x="1066800" y="76199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1066801" y="75437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81" name="Straight Connector 880"/>
          <p:cNvCxnSpPr>
            <a:stCxn id="878" idx="3"/>
          </p:cNvCxnSpPr>
          <p:nvPr/>
        </p:nvCxnSpPr>
        <p:spPr>
          <a:xfrm>
            <a:off x="990600" y="7696190"/>
            <a:ext cx="891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9906000" y="685799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Rectangle 885"/>
          <p:cNvSpPr/>
          <p:nvPr/>
        </p:nvSpPr>
        <p:spPr>
          <a:xfrm>
            <a:off x="1295400" y="75437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887" name="Straight Connector 886"/>
          <p:cNvCxnSpPr/>
          <p:nvPr/>
        </p:nvCxnSpPr>
        <p:spPr>
          <a:xfrm flipV="1">
            <a:off x="4953000" y="647699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/>
          <p:nvPr/>
        </p:nvCxnSpPr>
        <p:spPr>
          <a:xfrm flipV="1">
            <a:off x="4953000" y="3733790"/>
            <a:ext cx="0" cy="2438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 flipV="1">
            <a:off x="4953000" y="1981200"/>
            <a:ext cx="0" cy="144779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/>
          <p:nvPr/>
        </p:nvCxnSpPr>
        <p:spPr>
          <a:xfrm flipV="1">
            <a:off x="4953000" y="11430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V="1">
            <a:off x="4343400" y="480059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/>
          <p:cNvSpPr/>
          <p:nvPr/>
        </p:nvSpPr>
        <p:spPr>
          <a:xfrm>
            <a:off x="4343401" y="47243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0" name="Rectangle 899"/>
          <p:cNvSpPr/>
          <p:nvPr/>
        </p:nvSpPr>
        <p:spPr>
          <a:xfrm>
            <a:off x="5029200" y="47243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recv_cnt_m1</a:t>
            </a:r>
          </a:p>
        </p:txBody>
      </p:sp>
      <p:cxnSp>
        <p:nvCxnSpPr>
          <p:cNvPr id="902" name="Straight Connector 901"/>
          <p:cNvCxnSpPr/>
          <p:nvPr/>
        </p:nvCxnSpPr>
        <p:spPr>
          <a:xfrm flipV="1">
            <a:off x="5715000" y="1752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3" name="Rectangle 902"/>
          <p:cNvSpPr/>
          <p:nvPr/>
        </p:nvSpPr>
        <p:spPr>
          <a:xfrm>
            <a:off x="5715001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cxnSp>
        <p:nvCxnSpPr>
          <p:cNvPr id="905" name="Straight Connector 904"/>
          <p:cNvCxnSpPr/>
          <p:nvPr/>
        </p:nvCxnSpPr>
        <p:spPr>
          <a:xfrm flipV="1">
            <a:off x="5715000" y="914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Rectangle 905"/>
          <p:cNvSpPr/>
          <p:nvPr/>
        </p:nvSpPr>
        <p:spPr>
          <a:xfrm>
            <a:off x="5715001" y="83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5943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59436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divalid_d1</a:t>
            </a:r>
          </a:p>
        </p:txBody>
      </p:sp>
      <p:cxnSp>
        <p:nvCxnSpPr>
          <p:cNvPr id="909" name="Straight Connector 908"/>
          <p:cNvCxnSpPr/>
          <p:nvPr/>
        </p:nvCxnSpPr>
        <p:spPr>
          <a:xfrm flipV="1">
            <a:off x="3048000" y="1066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Rectangle 909"/>
          <p:cNvSpPr/>
          <p:nvPr/>
        </p:nvSpPr>
        <p:spPr>
          <a:xfrm>
            <a:off x="3048001" y="99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1" name="Rectangle 910"/>
          <p:cNvSpPr/>
          <p:nvPr/>
        </p:nvSpPr>
        <p:spPr>
          <a:xfrm>
            <a:off x="34290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divalid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2" name="Pentagon 911"/>
          <p:cNvSpPr/>
          <p:nvPr/>
        </p:nvSpPr>
        <p:spPr>
          <a:xfrm>
            <a:off x="762000" y="8077183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3" name="Straight Connector 912"/>
          <p:cNvCxnSpPr/>
          <p:nvPr/>
        </p:nvCxnSpPr>
        <p:spPr>
          <a:xfrm flipV="1">
            <a:off x="1066800" y="8077183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1066800" y="8000983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295400" y="800098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6" name="Straight Connector 915"/>
          <p:cNvCxnSpPr>
            <a:stCxn id="912" idx="3"/>
          </p:cNvCxnSpPr>
          <p:nvPr/>
        </p:nvCxnSpPr>
        <p:spPr>
          <a:xfrm>
            <a:off x="990600" y="8153383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Rectangle 916"/>
          <p:cNvSpPr/>
          <p:nvPr/>
        </p:nvSpPr>
        <p:spPr>
          <a:xfrm>
            <a:off x="2362200" y="80772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18" name="Straight Connector 917"/>
          <p:cNvCxnSpPr/>
          <p:nvPr/>
        </p:nvCxnSpPr>
        <p:spPr>
          <a:xfrm flipV="1">
            <a:off x="2438401" y="8305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 flipH="1" flipV="1">
            <a:off x="2514601" y="8305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/>
          <p:cNvSpPr/>
          <p:nvPr/>
        </p:nvSpPr>
        <p:spPr>
          <a:xfrm>
            <a:off x="2438400" y="807716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1" name="Rectangle 920"/>
          <p:cNvSpPr/>
          <p:nvPr/>
        </p:nvSpPr>
        <p:spPr>
          <a:xfrm>
            <a:off x="1981200" y="807718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2819400" y="807718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923" name="Pentagon 922"/>
          <p:cNvSpPr/>
          <p:nvPr/>
        </p:nvSpPr>
        <p:spPr>
          <a:xfrm>
            <a:off x="762000" y="853439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4" name="Straight Connector 923"/>
          <p:cNvCxnSpPr/>
          <p:nvPr/>
        </p:nvCxnSpPr>
        <p:spPr>
          <a:xfrm flipV="1">
            <a:off x="1066800" y="853439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Rectangle 924"/>
          <p:cNvSpPr/>
          <p:nvPr/>
        </p:nvSpPr>
        <p:spPr>
          <a:xfrm>
            <a:off x="1066800" y="845819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6" name="Rectangle 925"/>
          <p:cNvSpPr/>
          <p:nvPr/>
        </p:nvSpPr>
        <p:spPr>
          <a:xfrm>
            <a:off x="1295400" y="84581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7" name="Straight Connector 926"/>
          <p:cNvCxnSpPr>
            <a:stCxn id="923" idx="3"/>
          </p:cNvCxnSpPr>
          <p:nvPr/>
        </p:nvCxnSpPr>
        <p:spPr>
          <a:xfrm>
            <a:off x="990600" y="861059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Rectangle 927"/>
          <p:cNvSpPr/>
          <p:nvPr/>
        </p:nvSpPr>
        <p:spPr>
          <a:xfrm>
            <a:off x="2362200" y="85344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929" name="Straight Connector 928"/>
          <p:cNvCxnSpPr/>
          <p:nvPr/>
        </p:nvCxnSpPr>
        <p:spPr>
          <a:xfrm flipV="1">
            <a:off x="2438401" y="8762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/>
          <p:cNvCxnSpPr/>
          <p:nvPr/>
        </p:nvCxnSpPr>
        <p:spPr>
          <a:xfrm flipH="1" flipV="1">
            <a:off x="2514601" y="8762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Rectangle 930"/>
          <p:cNvSpPr/>
          <p:nvPr/>
        </p:nvSpPr>
        <p:spPr>
          <a:xfrm>
            <a:off x="2438400" y="853437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32" name="Rectangle 931"/>
          <p:cNvSpPr/>
          <p:nvPr/>
        </p:nvSpPr>
        <p:spPr>
          <a:xfrm>
            <a:off x="1981200" y="85343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933" name="Rectangle 932"/>
          <p:cNvSpPr/>
          <p:nvPr/>
        </p:nvSpPr>
        <p:spPr>
          <a:xfrm>
            <a:off x="2819400" y="853439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71" name="Oval 270"/>
          <p:cNvSpPr/>
          <p:nvPr/>
        </p:nvSpPr>
        <p:spPr>
          <a:xfrm>
            <a:off x="3429000" y="5029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2209800" y="27432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2286001" y="29717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 flipV="1">
            <a:off x="2362201" y="29717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286000" y="274317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88" name="Straight Connector 287"/>
          <p:cNvCxnSpPr/>
          <p:nvPr/>
        </p:nvCxnSpPr>
        <p:spPr>
          <a:xfrm>
            <a:off x="2514600" y="28194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590800" y="2743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590801" y="266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35052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7" name="Straight Connector 296"/>
          <p:cNvCxnSpPr>
            <a:stCxn id="824" idx="3"/>
          </p:cNvCxnSpPr>
          <p:nvPr/>
        </p:nvCxnSpPr>
        <p:spPr>
          <a:xfrm>
            <a:off x="990600" y="2819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10537</TotalTime>
  <Words>111</Words>
  <Application>Microsoft Office PowerPoint</Application>
  <PresentationFormat>Custom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724</cp:revision>
  <cp:lastPrinted>2015-08-18T05:01:17Z</cp:lastPrinted>
  <dcterms:created xsi:type="dcterms:W3CDTF">2015-02-20T08:15:49Z</dcterms:created>
  <dcterms:modified xsi:type="dcterms:W3CDTF">2017-09-21T07:20:01Z</dcterms:modified>
</cp:coreProperties>
</file>