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1" r:id="rId1"/>
  </p:sldMasterIdLst>
  <p:notesMasterIdLst>
    <p:notesMasterId r:id="rId3"/>
  </p:notesMasterIdLst>
  <p:sldIdLst>
    <p:sldId id="262" r:id="rId2"/>
  </p:sldIdLst>
  <p:sldSz cx="12801600" cy="9144000"/>
  <p:notesSz cx="6797675" cy="9926638"/>
  <p:defaultTextStyle>
    <a:defPPr>
      <a:defRPr lang="en-US"/>
    </a:defPPr>
    <a:lvl1pPr marL="0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1pPr>
    <a:lvl2pPr marL="1316056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2pPr>
    <a:lvl3pPr marL="2632116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3pPr>
    <a:lvl4pPr marL="3948174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4pPr>
    <a:lvl5pPr marL="5264224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5pPr>
    <a:lvl6pPr marL="6580286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6pPr>
    <a:lvl7pPr marL="7896342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7pPr>
    <a:lvl8pPr marL="9212400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8pPr>
    <a:lvl9pPr marL="10528454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101" d="100"/>
          <a:sy n="101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1pPr>
    <a:lvl2pPr marL="1316056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2pPr>
    <a:lvl3pPr marL="2632116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3pPr>
    <a:lvl4pPr marL="3948174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4pPr>
    <a:lvl5pPr marL="5264224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5pPr>
    <a:lvl6pPr marL="6580286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6pPr>
    <a:lvl7pPr marL="7896342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7pPr>
    <a:lvl8pPr marL="9212400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8pPr>
    <a:lvl9pPr marL="10528454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1241425"/>
            <a:ext cx="46894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9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0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6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4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9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304800" y="5334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Pentagon 100"/>
          <p:cNvSpPr/>
          <p:nvPr/>
        </p:nvSpPr>
        <p:spPr>
          <a:xfrm>
            <a:off x="304800" y="297177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02" name="Rectangle 101"/>
          <p:cNvSpPr/>
          <p:nvPr/>
        </p:nvSpPr>
        <p:spPr>
          <a:xfrm>
            <a:off x="2133600" y="2743182"/>
            <a:ext cx="304800" cy="45721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2209801" y="3124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2286001" y="3124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209800" y="274314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762000" y="2819378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438400" y="2819378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762000" y="2285978"/>
            <a:ext cx="228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62000" y="2285978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1371600" y="220977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371600" y="205737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914400" y="2057378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38200" y="198117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838200" y="198117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371600" y="281937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01" idx="3"/>
          </p:cNvCxnSpPr>
          <p:nvPr/>
        </p:nvCxnSpPr>
        <p:spPr>
          <a:xfrm>
            <a:off x="533400" y="3047978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1371600" y="289557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505200" y="2819378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505200" y="297177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67" idx="1"/>
          </p:cNvCxnSpPr>
          <p:nvPr/>
        </p:nvCxnSpPr>
        <p:spPr>
          <a:xfrm>
            <a:off x="4419600" y="3276578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572000" y="3200378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70" name="Straight Connector 169"/>
          <p:cNvCxnSpPr/>
          <p:nvPr/>
        </p:nvCxnSpPr>
        <p:spPr>
          <a:xfrm>
            <a:off x="3505200" y="342897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4572000" y="3657578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4419600" y="2743178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505200" y="480057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4572000" y="5029178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99" name="Straight Connector 198"/>
          <p:cNvCxnSpPr>
            <a:stCxn id="167" idx="3"/>
          </p:cNvCxnSpPr>
          <p:nvPr/>
        </p:nvCxnSpPr>
        <p:spPr>
          <a:xfrm>
            <a:off x="4724400" y="3276578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5486400" y="327657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724400" y="3733778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5486400" y="373377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4724400" y="5105378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486400" y="510537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562600" y="3352778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5562600" y="6324578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5715000" y="6857978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8915400" y="640078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17" name="Straight Connector 216"/>
          <p:cNvCxnSpPr/>
          <p:nvPr/>
        </p:nvCxnSpPr>
        <p:spPr>
          <a:xfrm flipV="1">
            <a:off x="8991601" y="662934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9067801" y="662934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8991600" y="640074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39" name="Trapezoid 238"/>
          <p:cNvSpPr/>
          <p:nvPr/>
        </p:nvSpPr>
        <p:spPr>
          <a:xfrm rot="5400000">
            <a:off x="6781799" y="6400778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41" name="Rectangle 240"/>
          <p:cNvSpPr/>
          <p:nvPr/>
        </p:nvSpPr>
        <p:spPr>
          <a:xfrm>
            <a:off x="6934199" y="647697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6934199" y="632457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44" name="Straight Connector 243"/>
          <p:cNvCxnSpPr/>
          <p:nvPr/>
        </p:nvCxnSpPr>
        <p:spPr>
          <a:xfrm>
            <a:off x="8610600" y="647697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6629399" y="662937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167" idx="0"/>
          </p:cNvCxnSpPr>
          <p:nvPr/>
        </p:nvCxnSpPr>
        <p:spPr>
          <a:xfrm>
            <a:off x="4648200" y="304797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7010399" y="6629378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211" idx="3"/>
          </p:cNvCxnSpPr>
          <p:nvPr/>
        </p:nvCxnSpPr>
        <p:spPr>
          <a:xfrm>
            <a:off x="5867400" y="6934178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211" idx="1"/>
          </p:cNvCxnSpPr>
          <p:nvPr/>
        </p:nvCxnSpPr>
        <p:spPr>
          <a:xfrm>
            <a:off x="5562600" y="6934178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5105400" y="68579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4419600" y="25907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32’hF731_8CEF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4572000" y="24383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(sync word)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7848600" y="5714978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313" name="Straight Connector 312"/>
          <p:cNvCxnSpPr>
            <a:endCxn id="310" idx="0"/>
          </p:cNvCxnSpPr>
          <p:nvPr/>
        </p:nvCxnSpPr>
        <p:spPr>
          <a:xfrm>
            <a:off x="7924800" y="5410178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9220200" y="6476977"/>
            <a:ext cx="160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H="1">
            <a:off x="8001000" y="5791178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/>
          <p:cNvSpPr/>
          <p:nvPr/>
        </p:nvSpPr>
        <p:spPr>
          <a:xfrm>
            <a:off x="8077200" y="56387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4" name="Trapezoid 323"/>
          <p:cNvSpPr/>
          <p:nvPr/>
        </p:nvSpPr>
        <p:spPr>
          <a:xfrm rot="5400000">
            <a:off x="7696200" y="6248378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25" name="Rectangle 324"/>
          <p:cNvSpPr/>
          <p:nvPr/>
        </p:nvSpPr>
        <p:spPr>
          <a:xfrm>
            <a:off x="7848600" y="617217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7848600" y="632457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27" name="Straight Connector 326"/>
          <p:cNvCxnSpPr/>
          <p:nvPr/>
        </p:nvCxnSpPr>
        <p:spPr>
          <a:xfrm>
            <a:off x="7924800" y="5867378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7543800" y="617217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H="1">
            <a:off x="7543800" y="5410178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7543800" y="5410178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/>
          <p:cNvSpPr/>
          <p:nvPr/>
        </p:nvSpPr>
        <p:spPr>
          <a:xfrm>
            <a:off x="6476999" y="64769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5" name="Straight Connector 334"/>
          <p:cNvCxnSpPr>
            <a:stCxn id="239" idx="0"/>
          </p:cNvCxnSpPr>
          <p:nvPr/>
        </p:nvCxnSpPr>
        <p:spPr>
          <a:xfrm>
            <a:off x="7086599" y="6476978"/>
            <a:ext cx="7620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9525000" y="5410178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419600" y="3733778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4419600" y="5105378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3581400" y="3047978"/>
            <a:ext cx="624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4648200" y="350517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4648200" y="487677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3581400" y="3505178"/>
            <a:ext cx="624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581400" y="4876778"/>
            <a:ext cx="624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rapezoid 237"/>
          <p:cNvSpPr/>
          <p:nvPr/>
        </p:nvSpPr>
        <p:spPr>
          <a:xfrm rot="5400000">
            <a:off x="8877300" y="3695678"/>
            <a:ext cx="2743200" cy="838200"/>
          </a:xfrm>
          <a:prstGeom prst="trapezoid">
            <a:avLst>
              <a:gd name="adj" fmla="val 14166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46" name="Rectangle 245"/>
          <p:cNvSpPr/>
          <p:nvPr/>
        </p:nvSpPr>
        <p:spPr>
          <a:xfrm>
            <a:off x="9829800" y="29717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31’b10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9829800" y="34289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31’b?1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829800" y="48005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31’b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??..?1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4" name="Straight Connector 263"/>
          <p:cNvCxnSpPr>
            <a:endCxn id="211" idx="0"/>
          </p:cNvCxnSpPr>
          <p:nvPr/>
        </p:nvCxnSpPr>
        <p:spPr>
          <a:xfrm>
            <a:off x="5791200" y="6324578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9829800" y="51053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>
            <a:off x="9372600" y="5181578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9220200" y="50291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2" name="Straight Connector 281"/>
          <p:cNvCxnSpPr/>
          <p:nvPr/>
        </p:nvCxnSpPr>
        <p:spPr>
          <a:xfrm flipV="1">
            <a:off x="3048000" y="2285978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Pentagon 290"/>
          <p:cNvSpPr/>
          <p:nvPr/>
        </p:nvSpPr>
        <p:spPr>
          <a:xfrm>
            <a:off x="12192000" y="403857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93" name="Straight Connector 292"/>
          <p:cNvCxnSpPr>
            <a:stCxn id="238" idx="0"/>
            <a:endCxn id="291" idx="1"/>
          </p:cNvCxnSpPr>
          <p:nvPr/>
        </p:nvCxnSpPr>
        <p:spPr>
          <a:xfrm>
            <a:off x="10668000" y="4114778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Moon 295"/>
          <p:cNvSpPr/>
          <p:nvPr/>
        </p:nvSpPr>
        <p:spPr>
          <a:xfrm rot="10800000">
            <a:off x="10744200" y="6324577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97" name="Straight Connector 296"/>
          <p:cNvCxnSpPr/>
          <p:nvPr/>
        </p:nvCxnSpPr>
        <p:spPr>
          <a:xfrm flipV="1">
            <a:off x="10287000" y="5410178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Pentagon 298"/>
          <p:cNvSpPr/>
          <p:nvPr/>
        </p:nvSpPr>
        <p:spPr>
          <a:xfrm>
            <a:off x="12192000" y="6400777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00" name="Straight Connector 299"/>
          <p:cNvCxnSpPr>
            <a:stCxn id="296" idx="1"/>
            <a:endCxn id="299" idx="1"/>
          </p:cNvCxnSpPr>
          <p:nvPr/>
        </p:nvCxnSpPr>
        <p:spPr>
          <a:xfrm>
            <a:off x="11049000" y="6476977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609600" y="2971778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838200" y="28955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09601" y="289557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2514600" y="2743178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743200" y="28193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din_shift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514601" y="266697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1066799" y="1981178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066800" y="190497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1066800" y="2209774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66801" y="213357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3505200" y="434337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572000" y="4571978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724400" y="4648178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486400" y="464817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419600" y="4648178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648200" y="441957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581400" y="4419578"/>
            <a:ext cx="624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829800" y="43433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31’b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??..10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3505200" y="419097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419600" y="4190978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562600" y="4190978"/>
            <a:ext cx="0" cy="2133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505200" y="3886178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419600" y="3886178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562600" y="3886178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0210800" y="3886178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11963400" y="4038574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1201400" y="3962374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963401" y="396237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733800" y="33527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61:30]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733800" y="28955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[62:31]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733800" y="42671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[32:1]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733800" y="47243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[31:0]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5867400" y="6248378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5867401" y="617217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019800" y="61721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sync_comp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11963399" y="6400777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201400" y="63245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1963400" y="63245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V="1">
            <a:off x="9296400" y="6400777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296401" y="63245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9448800" y="64769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sync_found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8" name="Trapezoid 167"/>
          <p:cNvSpPr/>
          <p:nvPr/>
        </p:nvSpPr>
        <p:spPr>
          <a:xfrm rot="5400000">
            <a:off x="8305800" y="6400778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69" name="Rectangle 168"/>
          <p:cNvSpPr/>
          <p:nvPr/>
        </p:nvSpPr>
        <p:spPr>
          <a:xfrm>
            <a:off x="8458200" y="632457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458200" y="647697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72" name="Straight Connector 171"/>
          <p:cNvCxnSpPr>
            <a:stCxn id="324" idx="0"/>
          </p:cNvCxnSpPr>
          <p:nvPr/>
        </p:nvCxnSpPr>
        <p:spPr>
          <a:xfrm>
            <a:off x="8001000" y="6324578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8534400" y="662937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Pentagon 175"/>
          <p:cNvSpPr/>
          <p:nvPr/>
        </p:nvSpPr>
        <p:spPr>
          <a:xfrm>
            <a:off x="304800" y="716277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609600" y="7162778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838200" y="70865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09601" y="708657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Connector 180"/>
          <p:cNvCxnSpPr>
            <a:stCxn id="176" idx="3"/>
          </p:cNvCxnSpPr>
          <p:nvPr/>
        </p:nvCxnSpPr>
        <p:spPr>
          <a:xfrm>
            <a:off x="533400" y="7238978"/>
            <a:ext cx="800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8153400" y="662937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8001000" y="64769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0" name="Pentagon 189"/>
          <p:cNvSpPr/>
          <p:nvPr/>
        </p:nvSpPr>
        <p:spPr>
          <a:xfrm>
            <a:off x="304800" y="761997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609600" y="761997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09600" y="754377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838200" y="75437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197" name="Straight Connector 196"/>
          <p:cNvCxnSpPr>
            <a:stCxn id="190" idx="3"/>
          </p:cNvCxnSpPr>
          <p:nvPr/>
        </p:nvCxnSpPr>
        <p:spPr>
          <a:xfrm>
            <a:off x="533400" y="7696178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1905000" y="76200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07" name="Straight Connector 206"/>
          <p:cNvCxnSpPr/>
          <p:nvPr/>
        </p:nvCxnSpPr>
        <p:spPr>
          <a:xfrm flipV="1">
            <a:off x="1981201" y="78485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 flipV="1">
            <a:off x="2057401" y="78485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1981200" y="761995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1524000" y="76199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2362200" y="761997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221" name="Pentagon 220"/>
          <p:cNvSpPr/>
          <p:nvPr/>
        </p:nvSpPr>
        <p:spPr>
          <a:xfrm>
            <a:off x="304800" y="8077185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609600" y="8077185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609600" y="8000985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38200" y="80009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251" name="Straight Connector 250"/>
          <p:cNvCxnSpPr>
            <a:stCxn id="221" idx="3"/>
          </p:cNvCxnSpPr>
          <p:nvPr/>
        </p:nvCxnSpPr>
        <p:spPr>
          <a:xfrm>
            <a:off x="533400" y="8153385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1905000" y="80772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53" name="Straight Connector 252"/>
          <p:cNvCxnSpPr/>
          <p:nvPr/>
        </p:nvCxnSpPr>
        <p:spPr>
          <a:xfrm flipV="1">
            <a:off x="1981201" y="830575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 flipV="1">
            <a:off x="2057401" y="830575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1981200" y="807716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1524000" y="80771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2362200" y="80771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133600" y="2971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H="1">
            <a:off x="1828800" y="3048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Pentagon 182"/>
          <p:cNvSpPr/>
          <p:nvPr/>
        </p:nvSpPr>
        <p:spPr>
          <a:xfrm>
            <a:off x="304800" y="1447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609600" y="1447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838200" y="137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09601" y="137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1828800" y="15240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Pentagon 223"/>
          <p:cNvSpPr/>
          <p:nvPr/>
        </p:nvSpPr>
        <p:spPr>
          <a:xfrm>
            <a:off x="12192000" y="1447804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11963400" y="1447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1201400" y="137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1963401" y="137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2133600" y="144780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29" name="Straight Connector 228"/>
          <p:cNvCxnSpPr/>
          <p:nvPr/>
        </p:nvCxnSpPr>
        <p:spPr>
          <a:xfrm flipV="1">
            <a:off x="2209801" y="16763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 flipV="1">
            <a:off x="2286001" y="16763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2209800" y="14477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32" name="Straight Connector 231"/>
          <p:cNvCxnSpPr/>
          <p:nvPr/>
        </p:nvCxnSpPr>
        <p:spPr>
          <a:xfrm flipV="1">
            <a:off x="2514600" y="1447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2514601" y="137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7" name="Straight Connector 236"/>
          <p:cNvCxnSpPr>
            <a:stCxn id="183" idx="3"/>
          </p:cNvCxnSpPr>
          <p:nvPr/>
        </p:nvCxnSpPr>
        <p:spPr>
          <a:xfrm>
            <a:off x="533400" y="1524000"/>
            <a:ext cx="160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endCxn id="224" idx="1"/>
          </p:cNvCxnSpPr>
          <p:nvPr/>
        </p:nvCxnSpPr>
        <p:spPr>
          <a:xfrm>
            <a:off x="2438400" y="1524000"/>
            <a:ext cx="9753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10211</TotalTime>
  <Words>91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688</cp:revision>
  <cp:lastPrinted>2015-08-18T05:01:17Z</cp:lastPrinted>
  <dcterms:created xsi:type="dcterms:W3CDTF">2015-02-20T08:15:49Z</dcterms:created>
  <dcterms:modified xsi:type="dcterms:W3CDTF">2017-09-21T06:45:23Z</dcterms:modified>
</cp:coreProperties>
</file>