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9" r:id="rId1"/>
  </p:sldMasterIdLst>
  <p:notesMasterIdLst>
    <p:notesMasterId r:id="rId3"/>
  </p:notesMasterIdLst>
  <p:sldIdLst>
    <p:sldId id="262" r:id="rId2"/>
  </p:sldIdLst>
  <p:sldSz cx="32004000" cy="22860000"/>
  <p:notesSz cx="6797675" cy="9926638"/>
  <p:defaultTextStyle>
    <a:defPPr>
      <a:defRPr lang="en-US"/>
    </a:defPPr>
    <a:lvl1pPr marL="0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1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984" autoAdjust="0"/>
  </p:normalViewPr>
  <p:slideViewPr>
    <p:cSldViewPr>
      <p:cViewPr varScale="1">
        <p:scale>
          <a:sx n="41" d="100"/>
          <a:sy n="4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9E5BF02-4A65-43B2-AA51-912306618617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A975A5C-3D5E-4E51-8B1F-1C9B54E24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1pPr>
    <a:lvl2pPr marL="2820045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2pPr>
    <a:lvl3pPr marL="5640098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3pPr>
    <a:lvl4pPr marL="846014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4pPr>
    <a:lvl5pPr marL="11280179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5pPr>
    <a:lvl6pPr marL="14100237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6pPr>
    <a:lvl7pPr marL="16920282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7pPr>
    <a:lvl8pPr marL="1974033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8pPr>
    <a:lvl9pPr marL="22560371" algn="l" defTabSz="5640098" rtl="0" eaLnBrk="1" latinLnBrk="0" hangingPunct="1">
      <a:defRPr sz="7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4100" y="1241425"/>
            <a:ext cx="468947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75A5C-3D5E-4E51-8B1F-1C9B54E24C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21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3741210"/>
            <a:ext cx="27203400" cy="7958667"/>
          </a:xfrm>
        </p:spPr>
        <p:txBody>
          <a:bodyPr anchor="b"/>
          <a:lstStyle>
            <a:lvl1pPr algn="ctr"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12006793"/>
            <a:ext cx="24003000" cy="5519207"/>
          </a:xfrm>
        </p:spPr>
        <p:txBody>
          <a:bodyPr/>
          <a:lstStyle>
            <a:lvl1pPr marL="0" indent="0" algn="ctr">
              <a:buNone/>
              <a:defRPr sz="8000"/>
            </a:lvl1pPr>
            <a:lvl2pPr marL="1523985" indent="0" algn="ctr">
              <a:buNone/>
              <a:defRPr sz="6667"/>
            </a:lvl2pPr>
            <a:lvl3pPr marL="3047970" indent="0" algn="ctr">
              <a:buNone/>
              <a:defRPr sz="6000"/>
            </a:lvl3pPr>
            <a:lvl4pPr marL="4571954" indent="0" algn="ctr">
              <a:buNone/>
              <a:defRPr sz="5333"/>
            </a:lvl4pPr>
            <a:lvl5pPr marL="6095939" indent="0" algn="ctr">
              <a:buNone/>
              <a:defRPr sz="5333"/>
            </a:lvl5pPr>
            <a:lvl6pPr marL="7619924" indent="0" algn="ctr">
              <a:buNone/>
              <a:defRPr sz="5333"/>
            </a:lvl6pPr>
            <a:lvl7pPr marL="9143909" indent="0" algn="ctr">
              <a:buNone/>
              <a:defRPr sz="5333"/>
            </a:lvl7pPr>
            <a:lvl8pPr marL="10667893" indent="0" algn="ctr">
              <a:buNone/>
              <a:defRPr sz="5333"/>
            </a:lvl8pPr>
            <a:lvl9pPr marL="12191878" indent="0" algn="ctr">
              <a:buNone/>
              <a:defRPr sz="53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5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1217084"/>
            <a:ext cx="6900863" cy="193727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1217084"/>
            <a:ext cx="20302538" cy="193727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8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5699132"/>
            <a:ext cx="27603450" cy="9509123"/>
          </a:xfrm>
        </p:spPr>
        <p:txBody>
          <a:bodyPr anchor="b"/>
          <a:lstStyle>
            <a:lvl1pPr>
              <a:defRPr sz="20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15298215"/>
            <a:ext cx="27603450" cy="5000623"/>
          </a:xfrm>
        </p:spPr>
        <p:txBody>
          <a:bodyPr/>
          <a:lstStyle>
            <a:lvl1pPr marL="0" indent="0">
              <a:buNone/>
              <a:defRPr sz="8000">
                <a:solidFill>
                  <a:schemeClr val="tx1"/>
                </a:solidFill>
              </a:defRPr>
            </a:lvl1pPr>
            <a:lvl2pPr marL="1523985" indent="0">
              <a:buNone/>
              <a:defRPr sz="6667">
                <a:solidFill>
                  <a:schemeClr val="tx1">
                    <a:tint val="75000"/>
                  </a:schemeClr>
                </a:solidFill>
              </a:defRPr>
            </a:lvl2pPr>
            <a:lvl3pPr marL="304797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3pPr>
            <a:lvl4pPr marL="457195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4pPr>
            <a:lvl5pPr marL="609593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5pPr>
            <a:lvl6pPr marL="7619924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6pPr>
            <a:lvl7pPr marL="9143909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7pPr>
            <a:lvl8pPr marL="10667893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8pPr>
            <a:lvl9pPr marL="12191878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6085417"/>
            <a:ext cx="136017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6085417"/>
            <a:ext cx="13601700" cy="145044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1217089"/>
            <a:ext cx="27603450" cy="44185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5603877"/>
            <a:ext cx="13539190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8350250"/>
            <a:ext cx="13539190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5603877"/>
            <a:ext cx="13605869" cy="2746373"/>
          </a:xfrm>
        </p:spPr>
        <p:txBody>
          <a:bodyPr anchor="b"/>
          <a:lstStyle>
            <a:lvl1pPr marL="0" indent="0">
              <a:buNone/>
              <a:defRPr sz="8000" b="1"/>
            </a:lvl1pPr>
            <a:lvl2pPr marL="1523985" indent="0">
              <a:buNone/>
              <a:defRPr sz="6667" b="1"/>
            </a:lvl2pPr>
            <a:lvl3pPr marL="3047970" indent="0">
              <a:buNone/>
              <a:defRPr sz="6000" b="1"/>
            </a:lvl3pPr>
            <a:lvl4pPr marL="4571954" indent="0">
              <a:buNone/>
              <a:defRPr sz="5333" b="1"/>
            </a:lvl4pPr>
            <a:lvl5pPr marL="6095939" indent="0">
              <a:buNone/>
              <a:defRPr sz="5333" b="1"/>
            </a:lvl5pPr>
            <a:lvl6pPr marL="7619924" indent="0">
              <a:buNone/>
              <a:defRPr sz="5333" b="1"/>
            </a:lvl6pPr>
            <a:lvl7pPr marL="9143909" indent="0">
              <a:buNone/>
              <a:defRPr sz="5333" b="1"/>
            </a:lvl7pPr>
            <a:lvl8pPr marL="10667893" indent="0">
              <a:buNone/>
              <a:defRPr sz="5333" b="1"/>
            </a:lvl8pPr>
            <a:lvl9pPr marL="12191878" indent="0">
              <a:buNone/>
              <a:defRPr sz="5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8350250"/>
            <a:ext cx="13605869" cy="12281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1524000"/>
            <a:ext cx="10322123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3291422"/>
            <a:ext cx="16202025" cy="16245417"/>
          </a:xfrm>
        </p:spPr>
        <p:txBody>
          <a:bodyPr/>
          <a:lstStyle>
            <a:lvl1pPr>
              <a:defRPr sz="10667"/>
            </a:lvl1pPr>
            <a:lvl2pPr>
              <a:defRPr sz="9333"/>
            </a:lvl2pPr>
            <a:lvl3pPr>
              <a:defRPr sz="8000"/>
            </a:lvl3pPr>
            <a:lvl4pPr>
              <a:defRPr sz="6667"/>
            </a:lvl4pPr>
            <a:lvl5pPr>
              <a:defRPr sz="6667"/>
            </a:lvl5pPr>
            <a:lvl6pPr>
              <a:defRPr sz="6667"/>
            </a:lvl6pPr>
            <a:lvl7pPr>
              <a:defRPr sz="6667"/>
            </a:lvl7pPr>
            <a:lvl8pPr>
              <a:defRPr sz="6667"/>
            </a:lvl8pPr>
            <a:lvl9pPr>
              <a:defRPr sz="6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6858000"/>
            <a:ext cx="10322123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5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1524000"/>
            <a:ext cx="10322123" cy="5334000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3291422"/>
            <a:ext cx="16202025" cy="16245417"/>
          </a:xfrm>
        </p:spPr>
        <p:txBody>
          <a:bodyPr anchor="t"/>
          <a:lstStyle>
            <a:lvl1pPr marL="0" indent="0">
              <a:buNone/>
              <a:defRPr sz="10667"/>
            </a:lvl1pPr>
            <a:lvl2pPr marL="1523985" indent="0">
              <a:buNone/>
              <a:defRPr sz="9333"/>
            </a:lvl2pPr>
            <a:lvl3pPr marL="3047970" indent="0">
              <a:buNone/>
              <a:defRPr sz="8000"/>
            </a:lvl3pPr>
            <a:lvl4pPr marL="4571954" indent="0">
              <a:buNone/>
              <a:defRPr sz="6667"/>
            </a:lvl4pPr>
            <a:lvl5pPr marL="6095939" indent="0">
              <a:buNone/>
              <a:defRPr sz="6667"/>
            </a:lvl5pPr>
            <a:lvl6pPr marL="7619924" indent="0">
              <a:buNone/>
              <a:defRPr sz="6667"/>
            </a:lvl6pPr>
            <a:lvl7pPr marL="9143909" indent="0">
              <a:buNone/>
              <a:defRPr sz="6667"/>
            </a:lvl7pPr>
            <a:lvl8pPr marL="10667893" indent="0">
              <a:buNone/>
              <a:defRPr sz="6667"/>
            </a:lvl8pPr>
            <a:lvl9pPr marL="12191878" indent="0">
              <a:buNone/>
              <a:defRPr sz="6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6858000"/>
            <a:ext cx="10322123" cy="12705293"/>
          </a:xfrm>
        </p:spPr>
        <p:txBody>
          <a:bodyPr/>
          <a:lstStyle>
            <a:lvl1pPr marL="0" indent="0">
              <a:buNone/>
              <a:defRPr sz="5333"/>
            </a:lvl1pPr>
            <a:lvl2pPr marL="1523985" indent="0">
              <a:buNone/>
              <a:defRPr sz="4667"/>
            </a:lvl2pPr>
            <a:lvl3pPr marL="3047970" indent="0">
              <a:buNone/>
              <a:defRPr sz="4000"/>
            </a:lvl3pPr>
            <a:lvl4pPr marL="4571954" indent="0">
              <a:buNone/>
              <a:defRPr sz="3333"/>
            </a:lvl4pPr>
            <a:lvl5pPr marL="6095939" indent="0">
              <a:buNone/>
              <a:defRPr sz="3333"/>
            </a:lvl5pPr>
            <a:lvl6pPr marL="7619924" indent="0">
              <a:buNone/>
              <a:defRPr sz="3333"/>
            </a:lvl6pPr>
            <a:lvl7pPr marL="9143909" indent="0">
              <a:buNone/>
              <a:defRPr sz="3333"/>
            </a:lvl7pPr>
            <a:lvl8pPr marL="10667893" indent="0">
              <a:buNone/>
              <a:defRPr sz="3333"/>
            </a:lvl8pPr>
            <a:lvl9pPr marL="12191878" indent="0">
              <a:buNone/>
              <a:defRPr sz="3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1217089"/>
            <a:ext cx="276034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6085417"/>
            <a:ext cx="276034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21187839"/>
            <a:ext cx="72009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20B2-3E99-4C9D-9450-62A3DEC5476B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21187839"/>
            <a:ext cx="108013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21187839"/>
            <a:ext cx="72009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0E50-44B9-44C1-882B-1B77C7998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  <p:sldLayoutId id="2147484377" r:id="rId8"/>
    <p:sldLayoutId id="2147484378" r:id="rId9"/>
    <p:sldLayoutId id="2147484379" r:id="rId10"/>
    <p:sldLayoutId id="2147484380" r:id="rId11"/>
  </p:sldLayoutIdLst>
  <p:txStyles>
    <p:titleStyle>
      <a:lvl1pPr algn="l" defTabSz="3047970" rtl="0" eaLnBrk="1" latinLnBrk="0" hangingPunct="1">
        <a:lnSpc>
          <a:spcPct val="90000"/>
        </a:lnSpc>
        <a:spcBef>
          <a:spcPct val="0"/>
        </a:spcBef>
        <a:buNone/>
        <a:defRPr sz="14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92" indent="-761992" algn="l" defTabSz="3047970" rtl="0" eaLnBrk="1" latinLnBrk="0" hangingPunct="1">
        <a:lnSpc>
          <a:spcPct val="90000"/>
        </a:lnSpc>
        <a:spcBef>
          <a:spcPts val="3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7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962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947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93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91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901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9886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3870" indent="-761992" algn="l" defTabSz="304797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985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970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95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93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924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909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7893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1878" algn="l" defTabSz="3047970" rtl="0" eaLnBrk="1" latinLnBrk="0" hangingPunct="1">
        <a:defRPr sz="6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/>
          <p:cNvSpPr/>
          <p:nvPr/>
        </p:nvSpPr>
        <p:spPr>
          <a:xfrm>
            <a:off x="8839200" y="4800600"/>
            <a:ext cx="1524000" cy="228600"/>
          </a:xfrm>
          <a:prstGeom prst="roundRect">
            <a:avLst>
              <a:gd name="adj" fmla="val 29892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 anchorCtr="0"/>
          <a:lstStyle/>
          <a:p>
            <a:pPr algn="ctr"/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</a:t>
            </a:r>
            <a:r>
              <a:rPr lang="en-US" sz="9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_ctrl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6002000" y="8991600"/>
            <a:ext cx="2743200" cy="28194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pll_drp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6002000" y="952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160020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160020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 flipH="1" flipV="1">
            <a:off x="16002000" y="10820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16002000" y="10896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16002000" y="1104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16002000" y="1127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18288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18288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82880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182880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182880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182880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182880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18288000" y="1104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18288000" y="1127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RST_PLL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20574000" y="8991600"/>
            <a:ext cx="2743200" cy="4572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r>
              <a:rPr lang="en-US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PLL_ADV</a:t>
            </a:r>
            <a:endParaRPr lang="en-US" sz="9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574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0574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DRDY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205740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LOCKED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05740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DWE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05740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05740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DADDR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5740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05740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DCLK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0574000" y="11277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1" name="Straight Connector 220"/>
          <p:cNvCxnSpPr>
            <a:stCxn id="210" idx="1"/>
            <a:endCxn id="194" idx="3"/>
          </p:cNvCxnSpPr>
          <p:nvPr/>
        </p:nvCxnSpPr>
        <p:spPr>
          <a:xfrm flipH="1">
            <a:off x="18745200" y="9448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1">
            <a:off x="18897600" y="9372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/>
          <p:cNvSpPr/>
          <p:nvPr/>
        </p:nvSpPr>
        <p:spPr>
          <a:xfrm>
            <a:off x="18897600" y="9296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4" name="Straight Connector 223"/>
          <p:cNvCxnSpPr>
            <a:stCxn id="211" idx="1"/>
            <a:endCxn id="198" idx="3"/>
          </p:cNvCxnSpPr>
          <p:nvPr/>
        </p:nvCxnSpPr>
        <p:spPr>
          <a:xfrm flipH="1">
            <a:off x="18745200" y="9677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1">
            <a:off x="188976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/>
          <p:cNvSpPr/>
          <p:nvPr/>
        </p:nvSpPr>
        <p:spPr>
          <a:xfrm>
            <a:off x="18897600" y="9525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1" name="Straight Connector 230"/>
          <p:cNvCxnSpPr>
            <a:stCxn id="212" idx="1"/>
            <a:endCxn id="199" idx="3"/>
          </p:cNvCxnSpPr>
          <p:nvPr/>
        </p:nvCxnSpPr>
        <p:spPr>
          <a:xfrm flipH="1">
            <a:off x="18745200" y="99060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188976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18897600" y="9753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5" name="Straight Connector 234"/>
          <p:cNvCxnSpPr>
            <a:stCxn id="200" idx="3"/>
            <a:endCxn id="213" idx="1"/>
          </p:cNvCxnSpPr>
          <p:nvPr/>
        </p:nvCxnSpPr>
        <p:spPr>
          <a:xfrm>
            <a:off x="18745200" y="101346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88976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/>
          <p:cNvSpPr/>
          <p:nvPr/>
        </p:nvSpPr>
        <p:spPr>
          <a:xfrm>
            <a:off x="18897600" y="99822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9" name="Straight Connector 238"/>
          <p:cNvCxnSpPr>
            <a:stCxn id="201" idx="3"/>
            <a:endCxn id="214" idx="1"/>
          </p:cNvCxnSpPr>
          <p:nvPr/>
        </p:nvCxnSpPr>
        <p:spPr>
          <a:xfrm>
            <a:off x="18745200" y="10363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1">
            <a:off x="188976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18897600" y="10210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2" name="Straight Connector 241"/>
          <p:cNvCxnSpPr>
            <a:stCxn id="202" idx="3"/>
            <a:endCxn id="216" idx="1"/>
          </p:cNvCxnSpPr>
          <p:nvPr/>
        </p:nvCxnSpPr>
        <p:spPr>
          <a:xfrm>
            <a:off x="18745200" y="10591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1">
            <a:off x="188976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188976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245" name="Straight Connector 244"/>
          <p:cNvCxnSpPr>
            <a:stCxn id="203" idx="3"/>
            <a:endCxn id="217" idx="1"/>
          </p:cNvCxnSpPr>
          <p:nvPr/>
        </p:nvCxnSpPr>
        <p:spPr>
          <a:xfrm>
            <a:off x="18745200" y="108204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 flipV="1">
            <a:off x="18897600" y="10744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/>
          <p:cNvSpPr/>
          <p:nvPr/>
        </p:nvSpPr>
        <p:spPr>
          <a:xfrm>
            <a:off x="18897600" y="10668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8" name="Straight Connector 247"/>
          <p:cNvCxnSpPr/>
          <p:nvPr/>
        </p:nvCxnSpPr>
        <p:spPr>
          <a:xfrm flipH="1" flipV="1">
            <a:off x="20574000" y="11049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H="1">
            <a:off x="20574000" y="11125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stCxn id="204" idx="3"/>
          </p:cNvCxnSpPr>
          <p:nvPr/>
        </p:nvCxnSpPr>
        <p:spPr>
          <a:xfrm>
            <a:off x="18745200" y="111252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05" idx="3"/>
            <a:endCxn id="220" idx="1"/>
          </p:cNvCxnSpPr>
          <p:nvPr/>
        </p:nvCxnSpPr>
        <p:spPr>
          <a:xfrm>
            <a:off x="18745200" y="11353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188976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88976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18897600" y="11277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265"/>
          <p:cNvSpPr/>
          <p:nvPr/>
        </p:nvSpPr>
        <p:spPr>
          <a:xfrm>
            <a:off x="18897600" y="11201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20574000" y="12725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1" name="Straight Connector 270"/>
          <p:cNvCxnSpPr/>
          <p:nvPr/>
        </p:nvCxnSpPr>
        <p:spPr>
          <a:xfrm flipH="1" flipV="1">
            <a:off x="20574000" y="12801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H="1">
            <a:off x="20574000" y="12877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/>
          <p:cNvSpPr/>
          <p:nvPr/>
        </p:nvSpPr>
        <p:spPr>
          <a:xfrm>
            <a:off x="205740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4" name="Straight Connector 273"/>
          <p:cNvCxnSpPr/>
          <p:nvPr/>
        </p:nvCxnSpPr>
        <p:spPr>
          <a:xfrm flipH="1" flipV="1">
            <a:off x="20574000" y="117348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20574000" y="118110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20574000" y="13030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CLKFBIN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Connector 277"/>
          <p:cNvCxnSpPr/>
          <p:nvPr/>
        </p:nvCxnSpPr>
        <p:spPr>
          <a:xfrm flipH="1" flipV="1">
            <a:off x="20574000" y="131064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20574000" y="131826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 280"/>
          <p:cNvSpPr/>
          <p:nvPr/>
        </p:nvSpPr>
        <p:spPr>
          <a:xfrm>
            <a:off x="20574000" y="11963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CLKINSEL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" name="Straight Connector 281"/>
          <p:cNvCxnSpPr/>
          <p:nvPr/>
        </p:nvCxnSpPr>
        <p:spPr>
          <a:xfrm>
            <a:off x="20269200" y="11811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199644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22860000" y="9372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" name="Rectangle 291"/>
          <p:cNvSpPr/>
          <p:nvPr/>
        </p:nvSpPr>
        <p:spPr>
          <a:xfrm>
            <a:off x="22860000" y="9601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3" name="Rectangle 292"/>
          <p:cNvSpPr/>
          <p:nvPr/>
        </p:nvSpPr>
        <p:spPr>
          <a:xfrm>
            <a:off x="22860000" y="982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" name="Rectangle 295"/>
          <p:cNvSpPr/>
          <p:nvPr/>
        </p:nvSpPr>
        <p:spPr>
          <a:xfrm>
            <a:off x="22860000" y="10058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228600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9" name="Rectangle 298"/>
          <p:cNvSpPr/>
          <p:nvPr/>
        </p:nvSpPr>
        <p:spPr>
          <a:xfrm>
            <a:off x="22860000" y="10515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0" name="Straight Connector 299"/>
          <p:cNvCxnSpPr/>
          <p:nvPr/>
        </p:nvCxnSpPr>
        <p:spPr>
          <a:xfrm>
            <a:off x="20269200" y="120396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/>
          <p:cNvSpPr/>
          <p:nvPr/>
        </p:nvSpPr>
        <p:spPr>
          <a:xfrm>
            <a:off x="19964400" y="1188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0" name="Rectangle 309"/>
          <p:cNvSpPr/>
          <p:nvPr/>
        </p:nvSpPr>
        <p:spPr>
          <a:xfrm>
            <a:off x="22860000" y="1074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CLKFBOUT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1" name="Rectangle 310"/>
          <p:cNvSpPr/>
          <p:nvPr/>
        </p:nvSpPr>
        <p:spPr>
          <a:xfrm>
            <a:off x="228600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3" name="Rectangle 312"/>
          <p:cNvSpPr/>
          <p:nvPr/>
        </p:nvSpPr>
        <p:spPr>
          <a:xfrm>
            <a:off x="22860000" y="1120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22860000" y="11430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22860000" y="1165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Rectangle 315"/>
          <p:cNvSpPr/>
          <p:nvPr/>
        </p:nvSpPr>
        <p:spPr>
          <a:xfrm>
            <a:off x="22860000" y="11887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" name="Rectangle 316"/>
          <p:cNvSpPr/>
          <p:nvPr/>
        </p:nvSpPr>
        <p:spPr>
          <a:xfrm>
            <a:off x="228600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CLKOUTDCM5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22860000" y="12344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CLKFBDCM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9" name="Straight Connector 318"/>
          <p:cNvCxnSpPr/>
          <p:nvPr/>
        </p:nvCxnSpPr>
        <p:spPr>
          <a:xfrm>
            <a:off x="23317200" y="9448800"/>
            <a:ext cx="1828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23317200" y="9677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1">
            <a:off x="236982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23698200" y="9601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23317200" y="9906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236982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23698200" y="9829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23317200" y="10134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236982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23698200" y="10058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23317200" y="10363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236982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23698200" y="10287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23317200" y="10591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236982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236982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23317200" y="11049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flipV="1">
            <a:off x="23698200" y="1097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23698200" y="1097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3317200" y="108204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23317200" y="11277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V="1">
            <a:off x="23698200" y="1120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23698200" y="11201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3317200" y="115062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flipV="1">
            <a:off x="23698200" y="1143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23698200" y="11430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23317200" y="117348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flipV="1">
            <a:off x="236982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23698200" y="11658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3317200" y="119634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flipV="1">
            <a:off x="236982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23698200" y="11887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3317200" y="12192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flipV="1">
            <a:off x="23698200" y="1211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3698200" y="12115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23317200" y="124206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 flipV="1">
            <a:off x="23698200" y="1234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23698200" y="123444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Rectangle 356"/>
          <p:cNvSpPr/>
          <p:nvPr/>
        </p:nvSpPr>
        <p:spPr>
          <a:xfrm>
            <a:off x="20574000" y="12192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>
            <a:off x="20269200" y="12268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Rectangle 358"/>
          <p:cNvSpPr/>
          <p:nvPr/>
        </p:nvSpPr>
        <p:spPr>
          <a:xfrm>
            <a:off x="19964400" y="12115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1’b0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4" name="Straight Connector 363"/>
          <p:cNvCxnSpPr>
            <a:stCxn id="381" idx="0"/>
          </p:cNvCxnSpPr>
          <p:nvPr/>
        </p:nvCxnSpPr>
        <p:spPr>
          <a:xfrm>
            <a:off x="12192000" y="96012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Rectangle 364"/>
          <p:cNvSpPr/>
          <p:nvPr/>
        </p:nvSpPr>
        <p:spPr>
          <a:xfrm>
            <a:off x="13106400" y="95250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366" name="Straight Connector 365"/>
          <p:cNvCxnSpPr/>
          <p:nvPr/>
        </p:nvCxnSpPr>
        <p:spPr>
          <a:xfrm flipV="1">
            <a:off x="13182601" y="9753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 flipV="1">
            <a:off x="13258801" y="9753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13182600" y="9525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369" name="Rectangle 368"/>
          <p:cNvSpPr/>
          <p:nvPr/>
        </p:nvSpPr>
        <p:spPr>
          <a:xfrm>
            <a:off x="11582400" y="93726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  <p:cxnSp>
        <p:nvCxnSpPr>
          <p:cNvPr id="377" name="Straight Connector 376"/>
          <p:cNvCxnSpPr>
            <a:endCxn id="369" idx="1"/>
          </p:cNvCxnSpPr>
          <p:nvPr/>
        </p:nvCxnSpPr>
        <p:spPr>
          <a:xfrm>
            <a:off x="112776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rapezoid 380"/>
          <p:cNvSpPr/>
          <p:nvPr/>
        </p:nvSpPr>
        <p:spPr>
          <a:xfrm rot="5400000">
            <a:off x="11887200" y="95250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82" name="Rectangle 381"/>
          <p:cNvSpPr/>
          <p:nvPr/>
        </p:nvSpPr>
        <p:spPr>
          <a:xfrm>
            <a:off x="12039600" y="960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3" name="Rectangle 382"/>
          <p:cNvSpPr/>
          <p:nvPr/>
        </p:nvSpPr>
        <p:spPr>
          <a:xfrm>
            <a:off x="12039600" y="94488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88" name="Straight Connector 387"/>
          <p:cNvCxnSpPr>
            <a:endCxn id="159" idx="1"/>
          </p:cNvCxnSpPr>
          <p:nvPr/>
        </p:nvCxnSpPr>
        <p:spPr>
          <a:xfrm>
            <a:off x="13411200" y="96012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1658600" y="90678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11734800" y="9448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11125200" y="9296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V="1">
            <a:off x="13487400" y="9525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/>
          <p:cNvSpPr/>
          <p:nvPr/>
        </p:nvSpPr>
        <p:spPr>
          <a:xfrm>
            <a:off x="13487400" y="9448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6" name="Trapezoid 395"/>
          <p:cNvSpPr/>
          <p:nvPr/>
        </p:nvSpPr>
        <p:spPr>
          <a:xfrm rot="5400000">
            <a:off x="10972800" y="9677400"/>
            <a:ext cx="457200" cy="152400"/>
          </a:xfrm>
          <a:prstGeom prst="trapezoid">
            <a:avLst>
              <a:gd name="adj" fmla="val 110715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397" name="Rectangle 396"/>
          <p:cNvSpPr/>
          <p:nvPr/>
        </p:nvSpPr>
        <p:spPr>
          <a:xfrm>
            <a:off x="11125200" y="9601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98" name="Rectangle 397"/>
          <p:cNvSpPr/>
          <p:nvPr/>
        </p:nvSpPr>
        <p:spPr>
          <a:xfrm>
            <a:off x="11125200" y="9753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399" name="Straight Connector 398"/>
          <p:cNvCxnSpPr>
            <a:stCxn id="396" idx="0"/>
          </p:cNvCxnSpPr>
          <p:nvPr/>
        </p:nvCxnSpPr>
        <p:spPr>
          <a:xfrm>
            <a:off x="11277600" y="9753600"/>
            <a:ext cx="7620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Rectangle 399"/>
          <p:cNvSpPr/>
          <p:nvPr/>
        </p:nvSpPr>
        <p:spPr>
          <a:xfrm>
            <a:off x="10668000" y="9829800"/>
            <a:ext cx="152400" cy="15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1" name="Straight Connector 400"/>
          <p:cNvCxnSpPr>
            <a:endCxn id="400" idx="1"/>
          </p:cNvCxnSpPr>
          <p:nvPr/>
        </p:nvCxnSpPr>
        <p:spPr>
          <a:xfrm>
            <a:off x="10363200" y="9906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Rectangle 402"/>
          <p:cNvSpPr/>
          <p:nvPr/>
        </p:nvSpPr>
        <p:spPr>
          <a:xfrm>
            <a:off x="10210800" y="9753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4’d1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4" name="Straight Connector 403"/>
          <p:cNvCxnSpPr>
            <a:endCxn id="400" idx="0"/>
          </p:cNvCxnSpPr>
          <p:nvPr/>
        </p:nvCxnSpPr>
        <p:spPr>
          <a:xfrm>
            <a:off x="10744200" y="9067800"/>
            <a:ext cx="0" cy="7620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angle 404"/>
          <p:cNvSpPr/>
          <p:nvPr/>
        </p:nvSpPr>
        <p:spPr>
          <a:xfrm>
            <a:off x="10515600" y="9906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6" name="Straight Connector 405"/>
          <p:cNvCxnSpPr>
            <a:stCxn id="400" idx="3"/>
          </p:cNvCxnSpPr>
          <p:nvPr/>
        </p:nvCxnSpPr>
        <p:spPr>
          <a:xfrm>
            <a:off x="10820400" y="990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/>
          <p:cNvSpPr/>
          <p:nvPr/>
        </p:nvSpPr>
        <p:spPr>
          <a:xfrm>
            <a:off x="9296400" y="106680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9372601" y="1089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H="1" flipV="1">
            <a:off x="9448801" y="108965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9372600" y="106680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12" name="Straight Connector 411"/>
          <p:cNvCxnSpPr>
            <a:stCxn id="218" idx="3"/>
          </p:cNvCxnSpPr>
          <p:nvPr/>
        </p:nvCxnSpPr>
        <p:spPr>
          <a:xfrm>
            <a:off x="7315200" y="10439400"/>
            <a:ext cx="32004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8991600" y="104394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8991600" y="10744235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Flowchart: Delay 414"/>
          <p:cNvSpPr/>
          <p:nvPr/>
        </p:nvSpPr>
        <p:spPr>
          <a:xfrm>
            <a:off x="10515600" y="10363200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16" name="Oval 415"/>
          <p:cNvSpPr/>
          <p:nvPr/>
        </p:nvSpPr>
        <p:spPr>
          <a:xfrm>
            <a:off x="10363200" y="10515600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Straight Connector 418"/>
          <p:cNvCxnSpPr/>
          <p:nvPr/>
        </p:nvCxnSpPr>
        <p:spPr>
          <a:xfrm flipV="1">
            <a:off x="9601200" y="10744228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10744200" y="9601200"/>
            <a:ext cx="3810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>
            <a:endCxn id="416" idx="2"/>
          </p:cNvCxnSpPr>
          <p:nvPr/>
        </p:nvCxnSpPr>
        <p:spPr>
          <a:xfrm>
            <a:off x="10210800" y="10591800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 flipV="1">
            <a:off x="10210800" y="10591800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>
            <a:stCxn id="415" idx="3"/>
          </p:cNvCxnSpPr>
          <p:nvPr/>
        </p:nvCxnSpPr>
        <p:spPr>
          <a:xfrm>
            <a:off x="10820400" y="10515600"/>
            <a:ext cx="1752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9296400" y="11353831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37" name="Straight Connector 436"/>
          <p:cNvCxnSpPr/>
          <p:nvPr/>
        </p:nvCxnSpPr>
        <p:spPr>
          <a:xfrm flipV="1">
            <a:off x="9372601" y="11582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 flipH="1" flipV="1">
            <a:off x="9448801" y="11582387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tangle 438"/>
          <p:cNvSpPr/>
          <p:nvPr/>
        </p:nvSpPr>
        <p:spPr>
          <a:xfrm>
            <a:off x="9372600" y="11353796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40" name="Straight Connector 439"/>
          <p:cNvCxnSpPr>
            <a:stCxn id="226" idx="3"/>
          </p:cNvCxnSpPr>
          <p:nvPr/>
        </p:nvCxnSpPr>
        <p:spPr>
          <a:xfrm>
            <a:off x="7315200" y="11125200"/>
            <a:ext cx="3200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8991600" y="11125196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8991600" y="11430031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Flowchart: Delay 442"/>
          <p:cNvSpPr/>
          <p:nvPr/>
        </p:nvSpPr>
        <p:spPr>
          <a:xfrm>
            <a:off x="10515600" y="11048996"/>
            <a:ext cx="304800" cy="304800"/>
          </a:xfrm>
          <a:prstGeom prst="flowChartDelay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444" name="Oval 443"/>
          <p:cNvSpPr/>
          <p:nvPr/>
        </p:nvSpPr>
        <p:spPr>
          <a:xfrm>
            <a:off x="10363200" y="11201396"/>
            <a:ext cx="152400" cy="1524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5" name="Straight Connector 444"/>
          <p:cNvCxnSpPr/>
          <p:nvPr/>
        </p:nvCxnSpPr>
        <p:spPr>
          <a:xfrm flipV="1">
            <a:off x="9601200" y="11430024"/>
            <a:ext cx="609600" cy="4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>
            <a:endCxn id="444" idx="2"/>
          </p:cNvCxnSpPr>
          <p:nvPr/>
        </p:nvCxnSpPr>
        <p:spPr>
          <a:xfrm>
            <a:off x="10210800" y="11277596"/>
            <a:ext cx="152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10210800" y="11277596"/>
            <a:ext cx="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>
            <a:stCxn id="443" idx="3"/>
          </p:cNvCxnSpPr>
          <p:nvPr/>
        </p:nvCxnSpPr>
        <p:spPr>
          <a:xfrm>
            <a:off x="10820400" y="11201396"/>
            <a:ext cx="1295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V="1">
            <a:off x="9677400" y="11353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452"/>
          <p:cNvSpPr/>
          <p:nvPr/>
        </p:nvSpPr>
        <p:spPr>
          <a:xfrm>
            <a:off x="9677400" y="11277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4" name="Straight Connector 453"/>
          <p:cNvCxnSpPr/>
          <p:nvPr/>
        </p:nvCxnSpPr>
        <p:spPr>
          <a:xfrm flipV="1">
            <a:off x="9677400" y="1066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Rectangle 454"/>
          <p:cNvSpPr/>
          <p:nvPr/>
        </p:nvSpPr>
        <p:spPr>
          <a:xfrm>
            <a:off x="9677400" y="1059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6" name="Straight Connector 455"/>
          <p:cNvCxnSpPr/>
          <p:nvPr/>
        </p:nvCxnSpPr>
        <p:spPr>
          <a:xfrm flipV="1">
            <a:off x="11201400" y="9906000"/>
            <a:ext cx="0" cy="609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12115800" y="10668000"/>
            <a:ext cx="457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Moon 461"/>
          <p:cNvSpPr/>
          <p:nvPr/>
        </p:nvSpPr>
        <p:spPr>
          <a:xfrm rot="10800000">
            <a:off x="12496800" y="10439400"/>
            <a:ext cx="304800" cy="304800"/>
          </a:xfrm>
          <a:prstGeom prst="moon">
            <a:avLst>
              <a:gd name="adj" fmla="val 7472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4" name="Straight Connector 463"/>
          <p:cNvCxnSpPr/>
          <p:nvPr/>
        </p:nvCxnSpPr>
        <p:spPr>
          <a:xfrm flipV="1">
            <a:off x="12115800" y="9753600"/>
            <a:ext cx="0" cy="1447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Rectangle 467"/>
          <p:cNvSpPr/>
          <p:nvPr/>
        </p:nvSpPr>
        <p:spPr>
          <a:xfrm>
            <a:off x="13106400" y="10515635"/>
            <a:ext cx="304800" cy="30479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cxnSp>
        <p:nvCxnSpPr>
          <p:cNvPr id="469" name="Straight Connector 468"/>
          <p:cNvCxnSpPr/>
          <p:nvPr/>
        </p:nvCxnSpPr>
        <p:spPr>
          <a:xfrm flipV="1">
            <a:off x="13182601" y="10744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/>
          <p:nvPr/>
        </p:nvCxnSpPr>
        <p:spPr>
          <a:xfrm flipH="1" flipV="1">
            <a:off x="13258801" y="10744191"/>
            <a:ext cx="76200" cy="762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/>
          <p:cNvSpPr/>
          <p:nvPr/>
        </p:nvSpPr>
        <p:spPr>
          <a:xfrm>
            <a:off x="13182600" y="10515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</p:txBody>
      </p:sp>
      <p:cxnSp>
        <p:nvCxnSpPr>
          <p:cNvPr id="472" name="Straight Connector 471"/>
          <p:cNvCxnSpPr>
            <a:endCxn id="161" idx="1"/>
          </p:cNvCxnSpPr>
          <p:nvPr/>
        </p:nvCxnSpPr>
        <p:spPr>
          <a:xfrm>
            <a:off x="13411200" y="10591800"/>
            <a:ext cx="2590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 flipV="1">
            <a:off x="13487400" y="105156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13487400" y="104394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5" name="Straight Connector 474"/>
          <p:cNvCxnSpPr>
            <a:stCxn id="462" idx="1"/>
          </p:cNvCxnSpPr>
          <p:nvPr/>
        </p:nvCxnSpPr>
        <p:spPr>
          <a:xfrm>
            <a:off x="12801600" y="10591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 flipV="1">
            <a:off x="13868400" y="8229600"/>
            <a:ext cx="0" cy="137160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24231600" y="10820400"/>
            <a:ext cx="0" cy="3352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H="1">
            <a:off x="19659600" y="14173200"/>
            <a:ext cx="45720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9659600" y="13182600"/>
            <a:ext cx="9144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19659600" y="13182600"/>
            <a:ext cx="0" cy="990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Pentagon 217"/>
          <p:cNvSpPr/>
          <p:nvPr/>
        </p:nvSpPr>
        <p:spPr>
          <a:xfrm>
            <a:off x="7086600" y="103632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sp>
        <p:nvSpPr>
          <p:cNvPr id="226" name="Pentagon 225"/>
          <p:cNvSpPr/>
          <p:nvPr/>
        </p:nvSpPr>
        <p:spPr>
          <a:xfrm>
            <a:off x="7086600" y="11049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227" name="Straight Connector 226"/>
          <p:cNvCxnSpPr/>
          <p:nvPr/>
        </p:nvCxnSpPr>
        <p:spPr>
          <a:xfrm flipV="1">
            <a:off x="7391400" y="103632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7391400" y="102870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V="1">
            <a:off x="7391400" y="11049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7391400" y="10972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7696200" y="1028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BUTTON_UP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7696200" y="10972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BUTTON_DN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Trapezoid 255"/>
          <p:cNvSpPr/>
          <p:nvPr/>
        </p:nvSpPr>
        <p:spPr>
          <a:xfrm rot="5400000">
            <a:off x="12496800" y="6629400"/>
            <a:ext cx="2743200" cy="609600"/>
          </a:xfrm>
          <a:prstGeom prst="trapezoid">
            <a:avLst>
              <a:gd name="adj" fmla="val 22990"/>
            </a:avLst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0"/>
          </a:p>
        </p:txBody>
      </p:sp>
      <p:sp>
        <p:nvSpPr>
          <p:cNvPr id="259" name="Rectangle 258"/>
          <p:cNvSpPr/>
          <p:nvPr/>
        </p:nvSpPr>
        <p:spPr>
          <a:xfrm>
            <a:off x="13563600" y="8001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3" name="Straight Connector 262"/>
          <p:cNvCxnSpPr/>
          <p:nvPr/>
        </p:nvCxnSpPr>
        <p:spPr>
          <a:xfrm>
            <a:off x="14859000" y="5334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4935200" y="52578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15316200" y="53340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4935200" y="57150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14935200" y="6172200"/>
            <a:ext cx="3048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14859000" y="5791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15316200" y="5791200"/>
            <a:ext cx="0" cy="3048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15011400" y="5105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15316200" y="541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153162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15011400" y="6172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4706600" y="58674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4706600" y="54102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4" name="Rectangle 293"/>
          <p:cNvSpPr/>
          <p:nvPr/>
        </p:nvSpPr>
        <p:spPr>
          <a:xfrm>
            <a:off x="15011400" y="5562600"/>
            <a:ext cx="1524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8" name="Straight Connector 297"/>
          <p:cNvCxnSpPr/>
          <p:nvPr/>
        </p:nvCxnSpPr>
        <p:spPr>
          <a:xfrm>
            <a:off x="13258800" y="8077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Rectangle 300"/>
          <p:cNvSpPr/>
          <p:nvPr/>
        </p:nvSpPr>
        <p:spPr>
          <a:xfrm>
            <a:off x="11277600" y="8001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3563600" y="7848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4" name="Straight Connector 303"/>
          <p:cNvCxnSpPr/>
          <p:nvPr/>
        </p:nvCxnSpPr>
        <p:spPr>
          <a:xfrm>
            <a:off x="13258800" y="7924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/>
          <p:cNvSpPr/>
          <p:nvPr/>
        </p:nvSpPr>
        <p:spPr>
          <a:xfrm>
            <a:off x="11277600" y="7848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7’d1111001}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6" name="Rectangle 305"/>
          <p:cNvSpPr/>
          <p:nvPr/>
        </p:nvSpPr>
        <p:spPr>
          <a:xfrm>
            <a:off x="13563600" y="7696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7" name="Straight Connector 306"/>
          <p:cNvCxnSpPr/>
          <p:nvPr/>
        </p:nvCxnSpPr>
        <p:spPr>
          <a:xfrm>
            <a:off x="13258800" y="7772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/>
          <p:cNvSpPr/>
          <p:nvPr/>
        </p:nvSpPr>
        <p:spPr>
          <a:xfrm>
            <a:off x="11277600" y="7696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7’d0100100}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9" name="Rectangle 308"/>
          <p:cNvSpPr/>
          <p:nvPr/>
        </p:nvSpPr>
        <p:spPr>
          <a:xfrm>
            <a:off x="13563600" y="7543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13258800" y="7620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359"/>
          <p:cNvSpPr/>
          <p:nvPr/>
        </p:nvSpPr>
        <p:spPr>
          <a:xfrm>
            <a:off x="11277600" y="7543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7’d0110000}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3563600" y="7391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13258800" y="7467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ectangle 362"/>
          <p:cNvSpPr/>
          <p:nvPr/>
        </p:nvSpPr>
        <p:spPr>
          <a:xfrm>
            <a:off x="11277600" y="7391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7’d0011001}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0" name="Rectangle 369"/>
          <p:cNvSpPr/>
          <p:nvPr/>
        </p:nvSpPr>
        <p:spPr>
          <a:xfrm>
            <a:off x="13563600" y="7239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1" name="Straight Connector 370"/>
          <p:cNvCxnSpPr/>
          <p:nvPr/>
        </p:nvCxnSpPr>
        <p:spPr>
          <a:xfrm>
            <a:off x="13258800" y="7315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Rectangle 371"/>
          <p:cNvSpPr/>
          <p:nvPr/>
        </p:nvSpPr>
        <p:spPr>
          <a:xfrm>
            <a:off x="11277600" y="7239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7’d0010010}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3" name="Rectangle 372"/>
          <p:cNvSpPr/>
          <p:nvPr/>
        </p:nvSpPr>
        <p:spPr>
          <a:xfrm>
            <a:off x="135636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4" name="Straight Connector 373"/>
          <p:cNvCxnSpPr/>
          <p:nvPr/>
        </p:nvCxnSpPr>
        <p:spPr>
          <a:xfrm>
            <a:off x="13258800" y="7162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/>
          <p:cNvSpPr/>
          <p:nvPr/>
        </p:nvSpPr>
        <p:spPr>
          <a:xfrm>
            <a:off x="11277600" y="7086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7’d1000000}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6" name="Rectangle 375"/>
          <p:cNvSpPr/>
          <p:nvPr/>
        </p:nvSpPr>
        <p:spPr>
          <a:xfrm>
            <a:off x="13563600" y="6934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4‘d7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8" name="Straight Connector 377"/>
          <p:cNvCxnSpPr/>
          <p:nvPr/>
        </p:nvCxnSpPr>
        <p:spPr>
          <a:xfrm>
            <a:off x="13258800" y="7010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11277600" y="6934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7’d1011000}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135636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5" name="Straight Connector 384"/>
          <p:cNvCxnSpPr/>
          <p:nvPr/>
        </p:nvCxnSpPr>
        <p:spPr>
          <a:xfrm>
            <a:off x="13258800" y="6858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/>
          <p:cNvSpPr/>
          <p:nvPr/>
        </p:nvSpPr>
        <p:spPr>
          <a:xfrm>
            <a:off x="11277600" y="6781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7’d0000000}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13563600" y="6629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4‘d9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2" name="Straight Connector 391"/>
          <p:cNvCxnSpPr/>
          <p:nvPr/>
        </p:nvCxnSpPr>
        <p:spPr>
          <a:xfrm>
            <a:off x="13258800" y="6705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angle 401"/>
          <p:cNvSpPr/>
          <p:nvPr/>
        </p:nvSpPr>
        <p:spPr>
          <a:xfrm>
            <a:off x="11277600" y="6629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{7’d1111111, 7’d0010000}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7" name="Rectangle 406"/>
          <p:cNvSpPr/>
          <p:nvPr/>
        </p:nvSpPr>
        <p:spPr>
          <a:xfrm>
            <a:off x="13563600" y="6477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7" name="Straight Connector 416"/>
          <p:cNvCxnSpPr/>
          <p:nvPr/>
        </p:nvCxnSpPr>
        <p:spPr>
          <a:xfrm>
            <a:off x="13258800" y="6553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Rectangle 417"/>
          <p:cNvSpPr/>
          <p:nvPr/>
        </p:nvSpPr>
        <p:spPr>
          <a:xfrm>
            <a:off x="11277600" y="6477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7’d1000000}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13563600" y="6324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1" name="Straight Connector 420"/>
          <p:cNvCxnSpPr/>
          <p:nvPr/>
        </p:nvCxnSpPr>
        <p:spPr>
          <a:xfrm>
            <a:off x="13258800" y="64008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ectangle 421"/>
          <p:cNvSpPr/>
          <p:nvPr/>
        </p:nvSpPr>
        <p:spPr>
          <a:xfrm>
            <a:off x="11277600" y="63246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7’d1111001}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13563600" y="61722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4‘d12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5" name="Straight Connector 424"/>
          <p:cNvCxnSpPr/>
          <p:nvPr/>
        </p:nvCxnSpPr>
        <p:spPr>
          <a:xfrm>
            <a:off x="13258800" y="62484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/>
          <p:cNvSpPr/>
          <p:nvPr/>
        </p:nvSpPr>
        <p:spPr>
          <a:xfrm>
            <a:off x="11277600" y="61722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7’d0100100}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13563600" y="6019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4‘d13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9" name="Straight Connector 428"/>
          <p:cNvCxnSpPr/>
          <p:nvPr/>
        </p:nvCxnSpPr>
        <p:spPr>
          <a:xfrm>
            <a:off x="13258800" y="60960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Rectangle 430"/>
          <p:cNvSpPr/>
          <p:nvPr/>
        </p:nvSpPr>
        <p:spPr>
          <a:xfrm>
            <a:off x="11277600" y="60198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7’d0110000}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13563600" y="58674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4‘d14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4" name="Straight Connector 433"/>
          <p:cNvCxnSpPr/>
          <p:nvPr/>
        </p:nvCxnSpPr>
        <p:spPr>
          <a:xfrm>
            <a:off x="13258800" y="59436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Rectangle 434"/>
          <p:cNvSpPr/>
          <p:nvPr/>
        </p:nvSpPr>
        <p:spPr>
          <a:xfrm>
            <a:off x="11277600" y="58674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7’d0011001}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13563600" y="57150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4‘d15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0" name="Straight Connector 449"/>
          <p:cNvCxnSpPr/>
          <p:nvPr/>
        </p:nvCxnSpPr>
        <p:spPr>
          <a:xfrm>
            <a:off x="13258800" y="5791200"/>
            <a:ext cx="304806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ectangle 450"/>
          <p:cNvSpPr/>
          <p:nvPr/>
        </p:nvSpPr>
        <p:spPr>
          <a:xfrm>
            <a:off x="11277600" y="5715000"/>
            <a:ext cx="1981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{7’d1111001, 7’d0010010}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7" name="Straight Connector 456"/>
          <p:cNvCxnSpPr/>
          <p:nvPr/>
        </p:nvCxnSpPr>
        <p:spPr>
          <a:xfrm flipH="1">
            <a:off x="10744200" y="9067800"/>
            <a:ext cx="3124200" cy="0"/>
          </a:xfrm>
          <a:prstGeom prst="line">
            <a:avLst/>
          </a:prstGeom>
          <a:ln w="12700">
            <a:solidFill>
              <a:srgbClr val="000000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4173200" y="6934200"/>
            <a:ext cx="128016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15011400" y="6934200"/>
            <a:ext cx="76200" cy="762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15087600" y="7010400"/>
            <a:ext cx="0" cy="2286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/>
          <p:cNvCxnSpPr/>
          <p:nvPr/>
        </p:nvCxnSpPr>
        <p:spPr>
          <a:xfrm flipV="1">
            <a:off x="142494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/>
          <p:cNvSpPr/>
          <p:nvPr/>
        </p:nvSpPr>
        <p:spPr>
          <a:xfrm>
            <a:off x="142494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6" name="Straight Connector 465"/>
          <p:cNvCxnSpPr/>
          <p:nvPr/>
        </p:nvCxnSpPr>
        <p:spPr>
          <a:xfrm flipV="1">
            <a:off x="153924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ectangle 466"/>
          <p:cNvSpPr/>
          <p:nvPr/>
        </p:nvSpPr>
        <p:spPr>
          <a:xfrm>
            <a:off x="153924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6" name="Straight Connector 475"/>
          <p:cNvCxnSpPr/>
          <p:nvPr/>
        </p:nvCxnSpPr>
        <p:spPr>
          <a:xfrm flipV="1">
            <a:off x="153924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/>
          <p:cNvSpPr/>
          <p:nvPr/>
        </p:nvSpPr>
        <p:spPr>
          <a:xfrm>
            <a:off x="153924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8" name="Pentagon 477"/>
          <p:cNvSpPr/>
          <p:nvPr/>
        </p:nvSpPr>
        <p:spPr>
          <a:xfrm>
            <a:off x="26974800" y="68580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0" name="Straight Connector 479"/>
          <p:cNvCxnSpPr/>
          <p:nvPr/>
        </p:nvCxnSpPr>
        <p:spPr>
          <a:xfrm flipV="1">
            <a:off x="26746200" y="68580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Rectangle 480"/>
          <p:cNvSpPr/>
          <p:nvPr/>
        </p:nvSpPr>
        <p:spPr>
          <a:xfrm>
            <a:off x="26746200" y="67818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2" name="Straight Connector 481"/>
          <p:cNvCxnSpPr/>
          <p:nvPr/>
        </p:nvCxnSpPr>
        <p:spPr>
          <a:xfrm>
            <a:off x="15087600" y="7239000"/>
            <a:ext cx="11887200" cy="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Pentagon 482"/>
          <p:cNvSpPr/>
          <p:nvPr/>
        </p:nvSpPr>
        <p:spPr>
          <a:xfrm>
            <a:off x="26974800" y="7162800"/>
            <a:ext cx="228600" cy="152400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730"/>
          </a:p>
        </p:txBody>
      </p:sp>
      <p:cxnSp>
        <p:nvCxnSpPr>
          <p:cNvPr id="484" name="Straight Connector 483"/>
          <p:cNvCxnSpPr/>
          <p:nvPr/>
        </p:nvCxnSpPr>
        <p:spPr>
          <a:xfrm flipV="1">
            <a:off x="26746200" y="7162800"/>
            <a:ext cx="152400" cy="152400"/>
          </a:xfrm>
          <a:prstGeom prst="line">
            <a:avLst/>
          </a:prstGeom>
          <a:ln w="12700"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/>
          <p:cNvSpPr/>
          <p:nvPr/>
        </p:nvSpPr>
        <p:spPr>
          <a:xfrm>
            <a:off x="26746200" y="7086600"/>
            <a:ext cx="152400" cy="7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pPr algn="ctr"/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5146000" y="67818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DIGIT1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7" name="Rectangle 486"/>
          <p:cNvSpPr/>
          <p:nvPr/>
        </p:nvSpPr>
        <p:spPr>
          <a:xfrm>
            <a:off x="25146000" y="7086600"/>
            <a:ext cx="457200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ctr"/>
          <a:lstStyle/>
          <a:p>
            <a:r>
              <a:rPr lang="en-US" sz="9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DIGIT0</a:t>
            </a:r>
            <a:endParaRPr lang="en-US" sz="9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10319</TotalTime>
  <Words>189</Words>
  <Application>Microsoft Office PowerPoint</Application>
  <PresentationFormat>Custom</PresentationFormat>
  <Paragraphs>125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>ams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Yamauchi</dc:creator>
  <cp:lastModifiedBy>Takuya Yamauchi</cp:lastModifiedBy>
  <cp:revision>701</cp:revision>
  <cp:lastPrinted>2015-08-18T05:01:17Z</cp:lastPrinted>
  <dcterms:created xsi:type="dcterms:W3CDTF">2015-02-20T08:15:49Z</dcterms:created>
  <dcterms:modified xsi:type="dcterms:W3CDTF">2017-09-12T06:28:40Z</dcterms:modified>
</cp:coreProperties>
</file>