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3"/>
  </p:notesMasterIdLst>
  <p:sldIdLst>
    <p:sldId id="262" r:id="rId2"/>
  </p:sldIdLst>
  <p:sldSz cx="12801600" cy="9144000"/>
  <p:notesSz cx="6797675" cy="9926638"/>
  <p:defaultTextStyle>
    <a:defPPr>
      <a:defRPr lang="en-US"/>
    </a:defPPr>
    <a:lvl1pPr marL="0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1pPr>
    <a:lvl2pPr marL="526224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2pPr>
    <a:lvl3pPr marL="1052449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3pPr>
    <a:lvl4pPr marL="1578674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4pPr>
    <a:lvl5pPr marL="2104895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5pPr>
    <a:lvl6pPr marL="2631122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6pPr>
    <a:lvl7pPr marL="3157347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7pPr>
    <a:lvl8pPr marL="3683572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8pPr>
    <a:lvl9pPr marL="4209794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101" d="100"/>
          <a:sy n="101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224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449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8674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4895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122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7347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3572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09794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41425"/>
            <a:ext cx="46894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7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6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9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2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9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7526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7924800" y="3886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266" name="Straight Connector 265"/>
          <p:cNvCxnSpPr>
            <a:endCxn id="265" idx="1"/>
          </p:cNvCxnSpPr>
          <p:nvPr/>
        </p:nvCxnSpPr>
        <p:spPr>
          <a:xfrm>
            <a:off x="7696200" y="3962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72390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{{(BW-1){1’b0}}, 1’b1}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7010400" y="518160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086601" y="5410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H="1" flipV="1">
            <a:off x="7162801" y="5410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7086600" y="51815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17" name="Pentagon 316"/>
          <p:cNvSpPr/>
          <p:nvPr/>
        </p:nvSpPr>
        <p:spPr>
          <a:xfrm>
            <a:off x="762000" y="2667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1066800" y="266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1066800" y="259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1295400" y="259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" name="Pentagon 326"/>
          <p:cNvSpPr/>
          <p:nvPr/>
        </p:nvSpPr>
        <p:spPr>
          <a:xfrm>
            <a:off x="12115800" y="281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11887200" y="281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11887200" y="274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10972800" y="274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0" name="Pentagon 339"/>
          <p:cNvSpPr/>
          <p:nvPr/>
        </p:nvSpPr>
        <p:spPr>
          <a:xfrm>
            <a:off x="838200" y="5333993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1143000" y="533399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143000" y="525779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1371600" y="52577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1066800" y="5410193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2438400" y="533399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2514601" y="55625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2590801" y="55625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2514600" y="533397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2057400" y="53339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2895600" y="53339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838200" y="579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1143000" y="579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1143000" y="571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13716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1066800" y="5867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2438400" y="579120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2514601" y="6019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2590801" y="6019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2514600" y="57911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20574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28956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168" name="Trapezoid 167"/>
          <p:cNvSpPr/>
          <p:nvPr/>
        </p:nvSpPr>
        <p:spPr>
          <a:xfrm rot="5400000">
            <a:off x="5562600" y="5181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69" name="Rectangle 168"/>
          <p:cNvSpPr/>
          <p:nvPr/>
        </p:nvSpPr>
        <p:spPr>
          <a:xfrm>
            <a:off x="5715000" y="5257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715000" y="5105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5410200" y="510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410200" y="5410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rapezoid 178"/>
          <p:cNvSpPr/>
          <p:nvPr/>
        </p:nvSpPr>
        <p:spPr>
          <a:xfrm rot="5400000">
            <a:off x="8991600" y="4038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84" name="Rectangle 183"/>
          <p:cNvSpPr/>
          <p:nvPr/>
        </p:nvSpPr>
        <p:spPr>
          <a:xfrm>
            <a:off x="9144000" y="411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9144000" y="3962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51054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{BW{1’d0}}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7" name="Straight Connector 196"/>
          <p:cNvCxnSpPr>
            <a:stCxn id="168" idx="0"/>
          </p:cNvCxnSpPr>
          <p:nvPr/>
        </p:nvCxnSpPr>
        <p:spPr>
          <a:xfrm>
            <a:off x="5867400" y="52578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0439400" y="4114800"/>
            <a:ext cx="0" cy="175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5410200" y="5867400"/>
            <a:ext cx="502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7315200" y="52578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65" idx="3"/>
          </p:cNvCxnSpPr>
          <p:nvPr/>
        </p:nvCxnSpPr>
        <p:spPr>
          <a:xfrm>
            <a:off x="8077200" y="3962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endCxn id="265" idx="2"/>
          </p:cNvCxnSpPr>
          <p:nvPr/>
        </p:nvCxnSpPr>
        <p:spPr>
          <a:xfrm flipV="1">
            <a:off x="8001000" y="40386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5410200" y="54102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9753600" y="281940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8" name="Straight Connector 257"/>
          <p:cNvCxnSpPr/>
          <p:nvPr/>
        </p:nvCxnSpPr>
        <p:spPr>
          <a:xfrm flipV="1">
            <a:off x="9829801" y="30479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 flipV="1">
            <a:off x="9906001" y="30479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9829800" y="28193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77" name="Trapezoid 276"/>
          <p:cNvSpPr/>
          <p:nvPr/>
        </p:nvSpPr>
        <p:spPr>
          <a:xfrm rot="5400000">
            <a:off x="8991600" y="2819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81" name="Rectangle 280"/>
          <p:cNvSpPr/>
          <p:nvPr/>
        </p:nvSpPr>
        <p:spPr>
          <a:xfrm>
            <a:off x="9144000" y="2743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9144000" y="2895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86" name="Straight Connector 285"/>
          <p:cNvCxnSpPr/>
          <p:nvPr/>
        </p:nvCxnSpPr>
        <p:spPr>
          <a:xfrm>
            <a:off x="9296400" y="2895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endCxn id="327" idx="1"/>
          </p:cNvCxnSpPr>
          <p:nvPr/>
        </p:nvCxnSpPr>
        <p:spPr>
          <a:xfrm>
            <a:off x="10058400" y="2895600"/>
            <a:ext cx="205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8763000" y="3048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10439400" y="28956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391400" y="518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391400" y="510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6200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57400" y="266702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133601" y="28955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2209801" y="28955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133600" y="2667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23" name="Straight Connector 122"/>
          <p:cNvCxnSpPr>
            <a:stCxn id="317" idx="3"/>
          </p:cNvCxnSpPr>
          <p:nvPr/>
        </p:nvCxnSpPr>
        <p:spPr>
          <a:xfrm>
            <a:off x="990600" y="2743204"/>
            <a:ext cx="1066800" cy="1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429000" y="266702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3505201" y="28955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3581401" y="28955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505200" y="2667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2362200" y="2743204"/>
            <a:ext cx="1066800" cy="1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2438400" y="266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438400" y="259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667000" y="259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3733800" y="2743200"/>
            <a:ext cx="541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3810000" y="266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3810000" y="259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038600" y="259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Connector 137"/>
          <p:cNvCxnSpPr>
            <a:endCxn id="146" idx="0"/>
          </p:cNvCxnSpPr>
          <p:nvPr/>
        </p:nvCxnSpPr>
        <p:spPr>
          <a:xfrm>
            <a:off x="5791200" y="27432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20200" y="30480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5715000" y="3505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8763000" y="30480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146" idx="3"/>
          </p:cNvCxnSpPr>
          <p:nvPr/>
        </p:nvCxnSpPr>
        <p:spPr>
          <a:xfrm flipH="1">
            <a:off x="5867400" y="3581400"/>
            <a:ext cx="457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6" idx="2"/>
          </p:cNvCxnSpPr>
          <p:nvPr/>
        </p:nvCxnSpPr>
        <p:spPr>
          <a:xfrm>
            <a:off x="5791200" y="3657600"/>
            <a:ext cx="0" cy="1447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296400" y="41148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 rot="16200000">
            <a:off x="8458201" y="5029201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8153400" y="510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990600" y="4267200"/>
            <a:ext cx="815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Pentagon 190"/>
          <p:cNvSpPr/>
          <p:nvPr/>
        </p:nvSpPr>
        <p:spPr>
          <a:xfrm>
            <a:off x="762000" y="419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1066800" y="419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066800" y="411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2954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 flipV="1">
            <a:off x="9220200" y="42672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763000" y="5181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153400" y="42672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8839200" y="510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8839200" y="5029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9916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620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BW=‘d8;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9327</TotalTime>
  <Words>61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654</cp:revision>
  <cp:lastPrinted>2015-08-18T05:01:17Z</cp:lastPrinted>
  <dcterms:created xsi:type="dcterms:W3CDTF">2015-02-20T08:15:49Z</dcterms:created>
  <dcterms:modified xsi:type="dcterms:W3CDTF">2017-09-12T03:03:09Z</dcterms:modified>
</cp:coreProperties>
</file>