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7" r:id="rId1"/>
  </p:sldMasterIdLst>
  <p:notesMasterIdLst>
    <p:notesMasterId r:id="rId3"/>
  </p:notesMasterIdLst>
  <p:sldIdLst>
    <p:sldId id="262" r:id="rId2"/>
  </p:sldIdLst>
  <p:sldSz cx="27432000" cy="18288000"/>
  <p:notesSz cx="6797675" cy="9926638"/>
  <p:defaultTextStyle>
    <a:defPPr>
      <a:defRPr lang="en-US"/>
    </a:defPPr>
    <a:lvl1pPr marL="0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1pPr>
    <a:lvl2pPr marL="2025249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2pPr>
    <a:lvl3pPr marL="4050505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3pPr>
    <a:lvl4pPr marL="6075757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4pPr>
    <a:lvl5pPr marL="8100997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5pPr>
    <a:lvl6pPr marL="10126255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6pPr>
    <a:lvl7pPr marL="12151505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7pPr>
    <a:lvl8pPr marL="14176757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8pPr>
    <a:lvl9pPr marL="16202003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 varScale="1">
        <p:scale>
          <a:sx n="49" d="100"/>
          <a:sy n="49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5825" y="1241425"/>
            <a:ext cx="50260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1pPr>
    <a:lvl2pPr marL="2025249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2pPr>
    <a:lvl3pPr marL="4050505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3pPr>
    <a:lvl4pPr marL="6075757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4pPr>
    <a:lvl5pPr marL="8100997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5pPr>
    <a:lvl6pPr marL="10126255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6pPr>
    <a:lvl7pPr marL="12151505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7pPr>
    <a:lvl8pPr marL="14176757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8pPr>
    <a:lvl9pPr marL="16202003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1241425"/>
            <a:ext cx="50260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4191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8200" y="11201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143000" y="1112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647" name="Rectangle 646"/>
          <p:cNvSpPr/>
          <p:nvPr/>
        </p:nvSpPr>
        <p:spPr>
          <a:xfrm>
            <a:off x="838201" y="1112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8" name="Pentagon 637"/>
          <p:cNvSpPr/>
          <p:nvPr/>
        </p:nvSpPr>
        <p:spPr>
          <a:xfrm>
            <a:off x="533400" y="1120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9" name="Straight Connector 638"/>
          <p:cNvCxnSpPr>
            <a:stCxn id="638" idx="3"/>
          </p:cNvCxnSpPr>
          <p:nvPr/>
        </p:nvCxnSpPr>
        <p:spPr>
          <a:xfrm>
            <a:off x="762000" y="11277600"/>
            <a:ext cx="1318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>
            <a:off x="13944600" y="9220200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5250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95250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95250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5250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7630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7630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7630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763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7630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87630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87630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99060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99060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87630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8763000" y="7162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#(.BW(64))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525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5626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5626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800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800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8006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800600" y="6553200"/>
            <a:ext cx="1219200" cy="2895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4800600" y="853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4800600" y="861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4800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562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2268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22682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2268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15062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1506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1506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15062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15062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15062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62306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4686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4686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54686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5468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89738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89738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89738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89738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82118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82118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82118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82118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82118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82118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182118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93548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93548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82118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8211800" y="7162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#(.BW(64))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89738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20218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12598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12598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12598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212598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212598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1259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1259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12598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1259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20218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20218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47650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40030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40030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24003000" y="7239000"/>
            <a:ext cx="1219200" cy="3124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24003000" y="975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24003000" y="982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40030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40030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40030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240030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240030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40030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V="1">
            <a:off x="13411200" y="81533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3411201" y="80771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5" name="Pentagon 244"/>
          <p:cNvSpPr/>
          <p:nvPr/>
        </p:nvSpPr>
        <p:spPr>
          <a:xfrm>
            <a:off x="13639800" y="81533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8" name="Straight Connector 247"/>
          <p:cNvCxnSpPr>
            <a:stCxn id="173" idx="3"/>
            <a:endCxn id="245" idx="1"/>
          </p:cNvCxnSpPr>
          <p:nvPr/>
        </p:nvCxnSpPr>
        <p:spPr>
          <a:xfrm flipV="1">
            <a:off x="12725400" y="8229596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2877800" y="8077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50" name="Pentagon 249"/>
          <p:cNvSpPr/>
          <p:nvPr/>
        </p:nvSpPr>
        <p:spPr>
          <a:xfrm>
            <a:off x="14325600" y="815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14554200" y="8229600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4630400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4630401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148590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5562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cxnSp>
        <p:nvCxnSpPr>
          <p:cNvPr id="257" name="Straight Connector 256"/>
          <p:cNvCxnSpPr/>
          <p:nvPr/>
        </p:nvCxnSpPr>
        <p:spPr>
          <a:xfrm>
            <a:off x="8534400" y="7924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6019800" y="85344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154" idx="3"/>
          </p:cNvCxnSpPr>
          <p:nvPr/>
        </p:nvCxnSpPr>
        <p:spPr>
          <a:xfrm flipH="1">
            <a:off x="6019800" y="88392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9982200" y="8229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9982200" y="883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01346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64" name="Straight Connector 263"/>
          <p:cNvCxnSpPr/>
          <p:nvPr/>
        </p:nvCxnSpPr>
        <p:spPr>
          <a:xfrm>
            <a:off x="9982200" y="853440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10210800" y="8458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02108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6687800" y="8229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6172199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61722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6172200" y="8458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6172201" y="8381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6172200" y="8762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6172201" y="8686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10134600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0134601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7907000" y="8534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76022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>
            <a:off x="17907000" y="883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7830800" y="8763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7830800" y="876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6840200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6840201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283" name="Straight Connector 282"/>
          <p:cNvCxnSpPr/>
          <p:nvPr/>
        </p:nvCxnSpPr>
        <p:spPr>
          <a:xfrm>
            <a:off x="44958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456" idx="0"/>
            <a:endCxn id="227" idx="1"/>
          </p:cNvCxnSpPr>
          <p:nvPr/>
        </p:nvCxnSpPr>
        <p:spPr>
          <a:xfrm>
            <a:off x="20650200" y="8077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endCxn id="229" idx="1"/>
          </p:cNvCxnSpPr>
          <p:nvPr/>
        </p:nvCxnSpPr>
        <p:spPr>
          <a:xfrm flipV="1">
            <a:off x="19431000" y="8534400"/>
            <a:ext cx="1828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>
            <a:off x="19431000" y="883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19583399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195834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19583400" y="8458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9583401" y="8381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03" name="Straight Connector 302"/>
          <p:cNvCxnSpPr/>
          <p:nvPr/>
        </p:nvCxnSpPr>
        <p:spPr>
          <a:xfrm flipV="1">
            <a:off x="22479000" y="8229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22479000" y="8534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22631399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226314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 flipV="1">
            <a:off x="22631400" y="8458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22631401" y="8381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0" name="Straight Connector 309"/>
          <p:cNvCxnSpPr/>
          <p:nvPr/>
        </p:nvCxnSpPr>
        <p:spPr>
          <a:xfrm flipV="1">
            <a:off x="22479000" y="8839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22631400" y="8762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22631401" y="8686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1506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54686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154686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54686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154686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126492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26492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2725400" y="9220204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2725400" y="94488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4249400" y="94488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838200" y="11506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1143000" y="114299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838201" y="11429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36" name="Pentagon 335"/>
          <p:cNvSpPr/>
          <p:nvPr/>
        </p:nvSpPr>
        <p:spPr>
          <a:xfrm>
            <a:off x="533400" y="115061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7" name="Straight Connector 336"/>
          <p:cNvCxnSpPr>
            <a:stCxn id="336" idx="3"/>
          </p:cNvCxnSpPr>
          <p:nvPr/>
        </p:nvCxnSpPr>
        <p:spPr>
          <a:xfrm>
            <a:off x="762000" y="11582396"/>
            <a:ext cx="1348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9982200" y="9220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9982200" y="9448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0591800" y="92202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0896600" y="94488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838200" y="11811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1143000" y="1173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838201" y="1173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8" name="Pentagon 347"/>
          <p:cNvSpPr/>
          <p:nvPr/>
        </p:nvSpPr>
        <p:spPr>
          <a:xfrm>
            <a:off x="533400" y="1181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9" name="Straight Connector 348"/>
          <p:cNvCxnSpPr>
            <a:stCxn id="348" idx="3"/>
          </p:cNvCxnSpPr>
          <p:nvPr/>
        </p:nvCxnSpPr>
        <p:spPr>
          <a:xfrm>
            <a:off x="762000" y="11887200"/>
            <a:ext cx="1653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838200" y="12115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1143000" y="1203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352" name="Rectangle 351"/>
          <p:cNvSpPr/>
          <p:nvPr/>
        </p:nvSpPr>
        <p:spPr>
          <a:xfrm>
            <a:off x="838200" y="1203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3" name="Pentagon 352"/>
          <p:cNvSpPr/>
          <p:nvPr/>
        </p:nvSpPr>
        <p:spPr>
          <a:xfrm>
            <a:off x="533400" y="12115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4" name="Straight Connector 353"/>
          <p:cNvCxnSpPr>
            <a:stCxn id="353" idx="3"/>
          </p:cNvCxnSpPr>
          <p:nvPr/>
        </p:nvCxnSpPr>
        <p:spPr>
          <a:xfrm>
            <a:off x="762000" y="12192000"/>
            <a:ext cx="1684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6687800" y="9220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7602200" y="9448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17602200" y="94488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23393400" y="9829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23698200" y="1013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23393400" y="98298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23698200" y="101346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79" idx="3"/>
          </p:cNvCxnSpPr>
          <p:nvPr/>
        </p:nvCxnSpPr>
        <p:spPr>
          <a:xfrm>
            <a:off x="762000" y="12496796"/>
            <a:ext cx="22631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384" idx="3"/>
          </p:cNvCxnSpPr>
          <p:nvPr/>
        </p:nvCxnSpPr>
        <p:spPr>
          <a:xfrm>
            <a:off x="762000" y="12801596"/>
            <a:ext cx="22936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838200" y="12420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1143000" y="12344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838201" y="12344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9" name="Pentagon 378"/>
          <p:cNvSpPr/>
          <p:nvPr/>
        </p:nvSpPr>
        <p:spPr>
          <a:xfrm>
            <a:off x="533400" y="124205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0" name="Straight Connector 379"/>
          <p:cNvCxnSpPr/>
          <p:nvPr/>
        </p:nvCxnSpPr>
        <p:spPr>
          <a:xfrm flipV="1">
            <a:off x="838200" y="127253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1143000" y="12649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382" name="Rectangle 381"/>
          <p:cNvSpPr/>
          <p:nvPr/>
        </p:nvSpPr>
        <p:spPr>
          <a:xfrm>
            <a:off x="838200" y="126491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4" name="Pentagon 383"/>
          <p:cNvSpPr/>
          <p:nvPr/>
        </p:nvSpPr>
        <p:spPr>
          <a:xfrm>
            <a:off x="533400" y="127253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5" name="Straight Connector 384"/>
          <p:cNvCxnSpPr/>
          <p:nvPr/>
        </p:nvCxnSpPr>
        <p:spPr>
          <a:xfrm>
            <a:off x="19431000" y="9220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223" idx="1"/>
          </p:cNvCxnSpPr>
          <p:nvPr/>
        </p:nvCxnSpPr>
        <p:spPr>
          <a:xfrm>
            <a:off x="19431000" y="9448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20040600" y="92202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20345400" y="94488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8458200" y="944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8458200" y="94488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V="1">
            <a:off x="8153400" y="92202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8153400" y="9220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4191000" y="86106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4191000" y="8610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4495800" y="89154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4495800" y="891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Pentagon 412"/>
          <p:cNvSpPr/>
          <p:nvPr/>
        </p:nvSpPr>
        <p:spPr>
          <a:xfrm>
            <a:off x="26746200" y="815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6" name="Straight Connector 415"/>
          <p:cNvCxnSpPr>
            <a:endCxn id="413" idx="1"/>
          </p:cNvCxnSpPr>
          <p:nvPr/>
        </p:nvCxnSpPr>
        <p:spPr>
          <a:xfrm>
            <a:off x="25222200" y="8229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V="1">
            <a:off x="26517600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26517601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255270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195834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236982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6019800" y="6934200"/>
            <a:ext cx="1737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15163800" y="792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5163800" y="6934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20878800" y="77724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20802600" y="6934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3393400" y="7924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3393400" y="6934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62306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293" name="Straight Connector 292"/>
          <p:cNvCxnSpPr/>
          <p:nvPr/>
        </p:nvCxnSpPr>
        <p:spPr>
          <a:xfrm>
            <a:off x="17297400" y="92202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64008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104394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71450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98882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29362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64008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64008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98882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29362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29362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cxnSp>
        <p:nvCxnSpPr>
          <p:cNvPr id="328" name="Straight Connector 327"/>
          <p:cNvCxnSpPr/>
          <p:nvPr/>
        </p:nvCxnSpPr>
        <p:spPr>
          <a:xfrm flipV="1">
            <a:off x="6172200" y="6858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6172201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64008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838200" y="6096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1430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838201" y="601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8" name="Pentagon 357"/>
          <p:cNvSpPr/>
          <p:nvPr/>
        </p:nvSpPr>
        <p:spPr>
          <a:xfrm>
            <a:off x="533400" y="6096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60" name="Straight Connector 359"/>
          <p:cNvCxnSpPr>
            <a:stCxn id="392" idx="1"/>
          </p:cNvCxnSpPr>
          <p:nvPr/>
        </p:nvCxnSpPr>
        <p:spPr>
          <a:xfrm>
            <a:off x="3886200" y="6248400"/>
            <a:ext cx="1981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4495800" y="62484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Moon 361"/>
          <p:cNvSpPr/>
          <p:nvPr/>
        </p:nvSpPr>
        <p:spPr>
          <a:xfrm rot="16200000">
            <a:off x="20726400" y="7162800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3" name="Straight Connector 362"/>
          <p:cNvCxnSpPr/>
          <p:nvPr/>
        </p:nvCxnSpPr>
        <p:spPr>
          <a:xfrm>
            <a:off x="23698200" y="62484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2" idx="1"/>
          </p:cNvCxnSpPr>
          <p:nvPr/>
        </p:nvCxnSpPr>
        <p:spPr>
          <a:xfrm>
            <a:off x="20878800" y="7467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0955000" y="62484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247650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371" name="Pentagon 370"/>
          <p:cNvSpPr/>
          <p:nvPr/>
        </p:nvSpPr>
        <p:spPr>
          <a:xfrm>
            <a:off x="26746200" y="8458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72" name="Straight Connector 371"/>
          <p:cNvCxnSpPr>
            <a:endCxn id="371" idx="1"/>
          </p:cNvCxnSpPr>
          <p:nvPr/>
        </p:nvCxnSpPr>
        <p:spPr>
          <a:xfrm>
            <a:off x="25222200" y="8534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26517600" y="8458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26517601" y="838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255270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2590800" y="670560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94" name="Straight Connector 293"/>
          <p:cNvCxnSpPr/>
          <p:nvPr/>
        </p:nvCxnSpPr>
        <p:spPr>
          <a:xfrm flipV="1">
            <a:off x="2667001" y="6934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 flipV="1">
            <a:off x="2743201" y="6934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/>
          <p:cNvSpPr/>
          <p:nvPr/>
        </p:nvSpPr>
        <p:spPr>
          <a:xfrm>
            <a:off x="2667000" y="67055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393" name="Straight Connector 392"/>
          <p:cNvCxnSpPr>
            <a:stCxn id="358" idx="3"/>
          </p:cNvCxnSpPr>
          <p:nvPr/>
        </p:nvCxnSpPr>
        <p:spPr>
          <a:xfrm>
            <a:off x="762000" y="61722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505200" y="6248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Moon 391"/>
          <p:cNvSpPr/>
          <p:nvPr/>
        </p:nvSpPr>
        <p:spPr>
          <a:xfrm rot="10800000">
            <a:off x="3581400" y="60960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94" name="Straight Connector 393"/>
          <p:cNvCxnSpPr/>
          <p:nvPr/>
        </p:nvCxnSpPr>
        <p:spPr>
          <a:xfrm>
            <a:off x="3200400" y="632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V="1">
            <a:off x="3200400" y="63246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2895600" y="6781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2286000" y="670560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01" name="Straight Connector 400"/>
          <p:cNvCxnSpPr/>
          <p:nvPr/>
        </p:nvCxnSpPr>
        <p:spPr>
          <a:xfrm flipV="1">
            <a:off x="2362201" y="6934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H="1" flipV="1">
            <a:off x="2438401" y="6934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2362200" y="67055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06" name="Straight Connector 405"/>
          <p:cNvCxnSpPr/>
          <p:nvPr/>
        </p:nvCxnSpPr>
        <p:spPr>
          <a:xfrm>
            <a:off x="1981200" y="6781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1981200" y="6781800"/>
            <a:ext cx="0" cy="5410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2971800" y="6705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2971801" y="662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5" name="Rectangle 414"/>
          <p:cNvSpPr/>
          <p:nvPr/>
        </p:nvSpPr>
        <p:spPr>
          <a:xfrm>
            <a:off x="30480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" name="Straight Connector 419"/>
          <p:cNvCxnSpPr/>
          <p:nvPr/>
        </p:nvCxnSpPr>
        <p:spPr>
          <a:xfrm flipV="1">
            <a:off x="3962400" y="6172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3962401" y="6096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42672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clr_int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3" name="Straight Connector 422"/>
          <p:cNvCxnSpPr/>
          <p:nvPr/>
        </p:nvCxnSpPr>
        <p:spPr>
          <a:xfrm flipV="1">
            <a:off x="2438400" y="7010400"/>
            <a:ext cx="0" cy="5486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384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2743200" y="7010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val 425"/>
          <p:cNvSpPr/>
          <p:nvPr/>
        </p:nvSpPr>
        <p:spPr>
          <a:xfrm>
            <a:off x="2362200" y="655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2667000" y="655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/>
          <p:cNvCxnSpPr/>
          <p:nvPr/>
        </p:nvCxnSpPr>
        <p:spPr>
          <a:xfrm>
            <a:off x="2438400" y="6400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2743200" y="6400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33600" y="6400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19050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8" name="Trapezoid 397"/>
          <p:cNvSpPr/>
          <p:nvPr/>
        </p:nvSpPr>
        <p:spPr>
          <a:xfrm rot="5400000">
            <a:off x="7734300" y="7658100"/>
            <a:ext cx="1143000" cy="457200"/>
          </a:xfrm>
          <a:prstGeom prst="trapezoid">
            <a:avLst>
              <a:gd name="adj" fmla="val 34594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33" name="Rectangle 432"/>
          <p:cNvSpPr/>
          <p:nvPr/>
        </p:nvSpPr>
        <p:spPr>
          <a:xfrm>
            <a:off x="8077200" y="746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80772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80772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8077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7543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6324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64’hAAAA_AAAA_AAAA_AAAA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0" name="Straight Connector 439"/>
          <p:cNvCxnSpPr>
            <a:stCxn id="153" idx="3"/>
          </p:cNvCxnSpPr>
          <p:nvPr/>
        </p:nvCxnSpPr>
        <p:spPr>
          <a:xfrm>
            <a:off x="6019800" y="8229600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7772400" y="8001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7772400" y="777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7772400" y="7543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/>
          <p:cNvSpPr/>
          <p:nvPr/>
        </p:nvSpPr>
        <p:spPr>
          <a:xfrm>
            <a:off x="75438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5" name="Straight Connector 444"/>
          <p:cNvCxnSpPr/>
          <p:nvPr/>
        </p:nvCxnSpPr>
        <p:spPr>
          <a:xfrm flipV="1">
            <a:off x="838200" y="5791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Rectangle 445"/>
          <p:cNvSpPr/>
          <p:nvPr/>
        </p:nvSpPr>
        <p:spPr>
          <a:xfrm>
            <a:off x="11430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838201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8" name="Pentagon 447"/>
          <p:cNvSpPr/>
          <p:nvPr/>
        </p:nvSpPr>
        <p:spPr>
          <a:xfrm>
            <a:off x="533400" y="579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49" name="Straight Connector 448"/>
          <p:cNvCxnSpPr>
            <a:stCxn id="448" idx="3"/>
          </p:cNvCxnSpPr>
          <p:nvPr/>
        </p:nvCxnSpPr>
        <p:spPr>
          <a:xfrm>
            <a:off x="762000" y="5867400"/>
            <a:ext cx="754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8305800" y="58674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V="1">
            <a:off x="838200" y="5486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angle 451"/>
          <p:cNvSpPr/>
          <p:nvPr/>
        </p:nvSpPr>
        <p:spPr>
          <a:xfrm>
            <a:off x="11430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838201" y="5410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4" name="Pentagon 453"/>
          <p:cNvSpPr/>
          <p:nvPr/>
        </p:nvSpPr>
        <p:spPr>
          <a:xfrm>
            <a:off x="533400" y="5486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55" name="Straight Connector 454"/>
          <p:cNvCxnSpPr>
            <a:stCxn id="454" idx="3"/>
          </p:cNvCxnSpPr>
          <p:nvPr/>
        </p:nvCxnSpPr>
        <p:spPr>
          <a:xfrm>
            <a:off x="762000" y="5562600"/>
            <a:ext cx="1981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rapezoid 455"/>
          <p:cNvSpPr/>
          <p:nvPr/>
        </p:nvSpPr>
        <p:spPr>
          <a:xfrm rot="5400000">
            <a:off x="20345400" y="8001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57" name="Rectangle 456"/>
          <p:cNvSpPr/>
          <p:nvPr/>
        </p:nvSpPr>
        <p:spPr>
          <a:xfrm>
            <a:off x="20497800" y="807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20497800" y="792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9" name="Straight Connector 458"/>
          <p:cNvCxnSpPr>
            <a:stCxn id="205" idx="3"/>
          </p:cNvCxnSpPr>
          <p:nvPr/>
        </p:nvCxnSpPr>
        <p:spPr>
          <a:xfrm>
            <a:off x="19431000" y="82296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0574000" y="5562600"/>
            <a:ext cx="0" cy="2362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Oval 461"/>
          <p:cNvSpPr/>
          <p:nvPr/>
        </p:nvSpPr>
        <p:spPr>
          <a:xfrm>
            <a:off x="20345400" y="7848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Straight Connector 462"/>
          <p:cNvCxnSpPr/>
          <p:nvPr/>
        </p:nvCxnSpPr>
        <p:spPr>
          <a:xfrm>
            <a:off x="19812000" y="79248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V="1">
            <a:off x="19812000" y="7924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10802</TotalTime>
  <Words>145</Words>
  <Application>Microsoft Office PowerPoint</Application>
  <PresentationFormat>Custom</PresentationFormat>
  <Paragraphs>141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748</cp:revision>
  <cp:lastPrinted>2015-08-18T05:01:17Z</cp:lastPrinted>
  <dcterms:created xsi:type="dcterms:W3CDTF">2015-02-20T08:15:49Z</dcterms:created>
  <dcterms:modified xsi:type="dcterms:W3CDTF">2017-10-25T07:48:40Z</dcterms:modified>
</cp:coreProperties>
</file>