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3"/>
  </p:notesMasterIdLst>
  <p:sldIdLst>
    <p:sldId id="262" r:id="rId2"/>
  </p:sldIdLst>
  <p:sldSz cx="14630400" cy="10972800"/>
  <p:notesSz cx="6797675" cy="9926638"/>
  <p:defaultTextStyle>
    <a:defPPr>
      <a:defRPr lang="en-US"/>
    </a:defPPr>
    <a:lvl1pPr marL="0" algn="l" defTabSz="3460277" rtl="0" eaLnBrk="1" latinLnBrk="0" hangingPunct="1">
      <a:defRPr sz="6811" kern="1200">
        <a:solidFill>
          <a:schemeClr val="tx1"/>
        </a:solidFill>
        <a:latin typeface="+mn-lt"/>
        <a:ea typeface="+mn-ea"/>
        <a:cs typeface="+mn-cs"/>
      </a:defRPr>
    </a:lvl1pPr>
    <a:lvl2pPr marL="1730136" algn="l" defTabSz="3460277" rtl="0" eaLnBrk="1" latinLnBrk="0" hangingPunct="1">
      <a:defRPr sz="6811" kern="1200">
        <a:solidFill>
          <a:schemeClr val="tx1"/>
        </a:solidFill>
        <a:latin typeface="+mn-lt"/>
        <a:ea typeface="+mn-ea"/>
        <a:cs typeface="+mn-cs"/>
      </a:defRPr>
    </a:lvl2pPr>
    <a:lvl3pPr marL="3460277" algn="l" defTabSz="3460277" rtl="0" eaLnBrk="1" latinLnBrk="0" hangingPunct="1">
      <a:defRPr sz="6811" kern="1200">
        <a:solidFill>
          <a:schemeClr val="tx1"/>
        </a:solidFill>
        <a:latin typeface="+mn-lt"/>
        <a:ea typeface="+mn-ea"/>
        <a:cs typeface="+mn-cs"/>
      </a:defRPr>
    </a:lvl3pPr>
    <a:lvl4pPr marL="5190416" algn="l" defTabSz="3460277" rtl="0" eaLnBrk="1" latinLnBrk="0" hangingPunct="1">
      <a:defRPr sz="6811" kern="1200">
        <a:solidFill>
          <a:schemeClr val="tx1"/>
        </a:solidFill>
        <a:latin typeface="+mn-lt"/>
        <a:ea typeface="+mn-ea"/>
        <a:cs typeface="+mn-cs"/>
      </a:defRPr>
    </a:lvl4pPr>
    <a:lvl5pPr marL="6920544" algn="l" defTabSz="3460277" rtl="0" eaLnBrk="1" latinLnBrk="0" hangingPunct="1">
      <a:defRPr sz="6811" kern="1200">
        <a:solidFill>
          <a:schemeClr val="tx1"/>
        </a:solidFill>
        <a:latin typeface="+mn-lt"/>
        <a:ea typeface="+mn-ea"/>
        <a:cs typeface="+mn-cs"/>
      </a:defRPr>
    </a:lvl5pPr>
    <a:lvl6pPr marL="8650688" algn="l" defTabSz="3460277" rtl="0" eaLnBrk="1" latinLnBrk="0" hangingPunct="1">
      <a:defRPr sz="6811" kern="1200">
        <a:solidFill>
          <a:schemeClr val="tx1"/>
        </a:solidFill>
        <a:latin typeface="+mn-lt"/>
        <a:ea typeface="+mn-ea"/>
        <a:cs typeface="+mn-cs"/>
      </a:defRPr>
    </a:lvl6pPr>
    <a:lvl7pPr marL="10380824" algn="l" defTabSz="3460277" rtl="0" eaLnBrk="1" latinLnBrk="0" hangingPunct="1">
      <a:defRPr sz="6811" kern="1200">
        <a:solidFill>
          <a:schemeClr val="tx1"/>
        </a:solidFill>
        <a:latin typeface="+mn-lt"/>
        <a:ea typeface="+mn-ea"/>
        <a:cs typeface="+mn-cs"/>
      </a:defRPr>
    </a:lvl7pPr>
    <a:lvl8pPr marL="12110963" algn="l" defTabSz="3460277" rtl="0" eaLnBrk="1" latinLnBrk="0" hangingPunct="1">
      <a:defRPr sz="6811" kern="1200">
        <a:solidFill>
          <a:schemeClr val="tx1"/>
        </a:solidFill>
        <a:latin typeface="+mn-lt"/>
        <a:ea typeface="+mn-ea"/>
        <a:cs typeface="+mn-cs"/>
      </a:defRPr>
    </a:lvl8pPr>
    <a:lvl9pPr marL="13841096" algn="l" defTabSz="3460277" rtl="0" eaLnBrk="1" latinLnBrk="0" hangingPunct="1">
      <a:defRPr sz="681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984" autoAdjust="0"/>
  </p:normalViewPr>
  <p:slideViewPr>
    <p:cSldViewPr>
      <p:cViewPr varScale="1">
        <p:scale>
          <a:sx n="85" d="100"/>
          <a:sy n="85" d="100"/>
        </p:scale>
        <p:origin x="8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E5BF02-4A65-43B2-AA51-91230661861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A975A5C-3D5E-4E51-8B1F-1C9B54E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60277" rtl="0" eaLnBrk="1" latinLnBrk="0" hangingPunct="1">
      <a:defRPr sz="4541" kern="1200">
        <a:solidFill>
          <a:schemeClr val="tx1"/>
        </a:solidFill>
        <a:latin typeface="+mn-lt"/>
        <a:ea typeface="+mn-ea"/>
        <a:cs typeface="+mn-cs"/>
      </a:defRPr>
    </a:lvl1pPr>
    <a:lvl2pPr marL="1730136" algn="l" defTabSz="3460277" rtl="0" eaLnBrk="1" latinLnBrk="0" hangingPunct="1">
      <a:defRPr sz="4541" kern="1200">
        <a:solidFill>
          <a:schemeClr val="tx1"/>
        </a:solidFill>
        <a:latin typeface="+mn-lt"/>
        <a:ea typeface="+mn-ea"/>
        <a:cs typeface="+mn-cs"/>
      </a:defRPr>
    </a:lvl2pPr>
    <a:lvl3pPr marL="3460277" algn="l" defTabSz="3460277" rtl="0" eaLnBrk="1" latinLnBrk="0" hangingPunct="1">
      <a:defRPr sz="4541" kern="1200">
        <a:solidFill>
          <a:schemeClr val="tx1"/>
        </a:solidFill>
        <a:latin typeface="+mn-lt"/>
        <a:ea typeface="+mn-ea"/>
        <a:cs typeface="+mn-cs"/>
      </a:defRPr>
    </a:lvl3pPr>
    <a:lvl4pPr marL="5190416" algn="l" defTabSz="3460277" rtl="0" eaLnBrk="1" latinLnBrk="0" hangingPunct="1">
      <a:defRPr sz="4541" kern="1200">
        <a:solidFill>
          <a:schemeClr val="tx1"/>
        </a:solidFill>
        <a:latin typeface="+mn-lt"/>
        <a:ea typeface="+mn-ea"/>
        <a:cs typeface="+mn-cs"/>
      </a:defRPr>
    </a:lvl4pPr>
    <a:lvl5pPr marL="6920544" algn="l" defTabSz="3460277" rtl="0" eaLnBrk="1" latinLnBrk="0" hangingPunct="1">
      <a:defRPr sz="4541" kern="1200">
        <a:solidFill>
          <a:schemeClr val="tx1"/>
        </a:solidFill>
        <a:latin typeface="+mn-lt"/>
        <a:ea typeface="+mn-ea"/>
        <a:cs typeface="+mn-cs"/>
      </a:defRPr>
    </a:lvl5pPr>
    <a:lvl6pPr marL="8650688" algn="l" defTabSz="3460277" rtl="0" eaLnBrk="1" latinLnBrk="0" hangingPunct="1">
      <a:defRPr sz="4541" kern="1200">
        <a:solidFill>
          <a:schemeClr val="tx1"/>
        </a:solidFill>
        <a:latin typeface="+mn-lt"/>
        <a:ea typeface="+mn-ea"/>
        <a:cs typeface="+mn-cs"/>
      </a:defRPr>
    </a:lvl6pPr>
    <a:lvl7pPr marL="10380824" algn="l" defTabSz="3460277" rtl="0" eaLnBrk="1" latinLnBrk="0" hangingPunct="1">
      <a:defRPr sz="4541" kern="1200">
        <a:solidFill>
          <a:schemeClr val="tx1"/>
        </a:solidFill>
        <a:latin typeface="+mn-lt"/>
        <a:ea typeface="+mn-ea"/>
        <a:cs typeface="+mn-cs"/>
      </a:defRPr>
    </a:lvl7pPr>
    <a:lvl8pPr marL="12110963" algn="l" defTabSz="3460277" rtl="0" eaLnBrk="1" latinLnBrk="0" hangingPunct="1">
      <a:defRPr sz="4541" kern="1200">
        <a:solidFill>
          <a:schemeClr val="tx1"/>
        </a:solidFill>
        <a:latin typeface="+mn-lt"/>
        <a:ea typeface="+mn-ea"/>
        <a:cs typeface="+mn-cs"/>
      </a:defRPr>
    </a:lvl8pPr>
    <a:lvl9pPr marL="13841096" algn="l" defTabSz="3460277" rtl="0" eaLnBrk="1" latinLnBrk="0" hangingPunct="1">
      <a:defRPr sz="45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5A5C-3D5E-4E51-8B1F-1C9B54E24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2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795781"/>
            <a:ext cx="1243584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763261"/>
            <a:ext cx="109728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584200"/>
            <a:ext cx="3154680" cy="92989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584200"/>
            <a:ext cx="9281160" cy="92989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2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9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2735583"/>
            <a:ext cx="1261872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7343143"/>
            <a:ext cx="1261872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921000"/>
            <a:ext cx="621792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921000"/>
            <a:ext cx="621792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6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84202"/>
            <a:ext cx="12618720" cy="21209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2689861"/>
            <a:ext cx="6189344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4008120"/>
            <a:ext cx="6189344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2689861"/>
            <a:ext cx="6219826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4008120"/>
            <a:ext cx="6219826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0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3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2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31520"/>
            <a:ext cx="4718685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579882"/>
            <a:ext cx="740664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291840"/>
            <a:ext cx="4718685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8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31520"/>
            <a:ext cx="4718685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579882"/>
            <a:ext cx="740664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291840"/>
            <a:ext cx="4718685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5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584202"/>
            <a:ext cx="1261872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921000"/>
            <a:ext cx="1261872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0170162"/>
            <a:ext cx="32918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10170162"/>
            <a:ext cx="493776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10170162"/>
            <a:ext cx="32918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7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8" r:id="rId9"/>
    <p:sldLayoutId id="2147484679" r:id="rId10"/>
    <p:sldLayoutId id="2147484680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Rounded Rectangle 594"/>
          <p:cNvSpPr/>
          <p:nvPr/>
        </p:nvSpPr>
        <p:spPr>
          <a:xfrm>
            <a:off x="609600" y="381000"/>
            <a:ext cx="1524000" cy="228600"/>
          </a:xfrm>
          <a:prstGeom prst="roundRect">
            <a:avLst>
              <a:gd name="adj" fmla="val 29892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lvds_test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8" name="Rectangle 727"/>
          <p:cNvSpPr/>
          <p:nvPr/>
        </p:nvSpPr>
        <p:spPr>
          <a:xfrm>
            <a:off x="2438400" y="2133600"/>
            <a:ext cx="1371600" cy="79248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pll_ctrl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6" name="Rectangle 755"/>
          <p:cNvSpPr/>
          <p:nvPr/>
        </p:nvSpPr>
        <p:spPr>
          <a:xfrm>
            <a:off x="2438400" y="952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757" name="Straight Connector 756"/>
          <p:cNvCxnSpPr/>
          <p:nvPr/>
        </p:nvCxnSpPr>
        <p:spPr>
          <a:xfrm flipH="1" flipV="1">
            <a:off x="2438400" y="9601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Straight Connector 757"/>
          <p:cNvCxnSpPr/>
          <p:nvPr/>
        </p:nvCxnSpPr>
        <p:spPr>
          <a:xfrm flipH="1">
            <a:off x="2438400" y="9677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3" name="Rectangle 762"/>
          <p:cNvSpPr/>
          <p:nvPr/>
        </p:nvSpPr>
        <p:spPr>
          <a:xfrm>
            <a:off x="2438400" y="198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i_pll_ctrl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5" name="Rectangle 764"/>
          <p:cNvSpPr/>
          <p:nvPr/>
        </p:nvSpPr>
        <p:spPr>
          <a:xfrm>
            <a:off x="3352800" y="982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RSTXO</a:t>
            </a:r>
          </a:p>
        </p:txBody>
      </p:sp>
      <p:cxnSp>
        <p:nvCxnSpPr>
          <p:cNvPr id="808" name="Straight Connector 807"/>
          <p:cNvCxnSpPr/>
          <p:nvPr/>
        </p:nvCxnSpPr>
        <p:spPr>
          <a:xfrm flipV="1">
            <a:off x="3886200" y="9829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9" name="Rectangle 808"/>
          <p:cNvSpPr/>
          <p:nvPr/>
        </p:nvSpPr>
        <p:spPr>
          <a:xfrm>
            <a:off x="3886200" y="9753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810" name="Rectangle 809"/>
          <p:cNvSpPr/>
          <p:nvPr/>
        </p:nvSpPr>
        <p:spPr>
          <a:xfrm>
            <a:off x="4114800" y="975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rstxo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1" name="Rectangle 810"/>
          <p:cNvSpPr/>
          <p:nvPr/>
        </p:nvSpPr>
        <p:spPr>
          <a:xfrm>
            <a:off x="3352800" y="952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</a:p>
        </p:txBody>
      </p:sp>
      <p:sp>
        <p:nvSpPr>
          <p:cNvPr id="894" name="Pentagon 893"/>
          <p:cNvSpPr/>
          <p:nvPr/>
        </p:nvSpPr>
        <p:spPr>
          <a:xfrm>
            <a:off x="609600" y="10439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895" name="Straight Connector 894"/>
          <p:cNvCxnSpPr/>
          <p:nvPr/>
        </p:nvCxnSpPr>
        <p:spPr>
          <a:xfrm flipV="1">
            <a:off x="914400" y="10439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6" name="Rectangle 895"/>
          <p:cNvSpPr/>
          <p:nvPr/>
        </p:nvSpPr>
        <p:spPr>
          <a:xfrm>
            <a:off x="914400" y="10363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897" name="Straight Connector 896"/>
          <p:cNvCxnSpPr>
            <a:endCxn id="894" idx="3"/>
          </p:cNvCxnSpPr>
          <p:nvPr/>
        </p:nvCxnSpPr>
        <p:spPr>
          <a:xfrm flipH="1">
            <a:off x="838200" y="10515600"/>
            <a:ext cx="10134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Straight Connector 897"/>
          <p:cNvCxnSpPr/>
          <p:nvPr/>
        </p:nvCxnSpPr>
        <p:spPr>
          <a:xfrm flipH="1">
            <a:off x="7620000" y="89916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Straight Connector 899"/>
          <p:cNvCxnSpPr/>
          <p:nvPr/>
        </p:nvCxnSpPr>
        <p:spPr>
          <a:xfrm flipH="1">
            <a:off x="2133600" y="9677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Straight Connector 900"/>
          <p:cNvCxnSpPr/>
          <p:nvPr/>
        </p:nvCxnSpPr>
        <p:spPr>
          <a:xfrm flipV="1">
            <a:off x="2133600" y="9677400"/>
            <a:ext cx="0" cy="838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5" name="Rectangle 904"/>
          <p:cNvSpPr/>
          <p:nvPr/>
        </p:nvSpPr>
        <p:spPr>
          <a:xfrm>
            <a:off x="1219200" y="10363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sp>
        <p:nvSpPr>
          <p:cNvPr id="906" name="Pentagon 905"/>
          <p:cNvSpPr/>
          <p:nvPr/>
        </p:nvSpPr>
        <p:spPr>
          <a:xfrm>
            <a:off x="14020800" y="9525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907" name="Straight Connector 906"/>
          <p:cNvCxnSpPr>
            <a:stCxn id="906" idx="1"/>
            <a:endCxn id="811" idx="3"/>
          </p:cNvCxnSpPr>
          <p:nvPr/>
        </p:nvCxnSpPr>
        <p:spPr>
          <a:xfrm flipH="1">
            <a:off x="3810000" y="9601200"/>
            <a:ext cx="10210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Straight Connector 907"/>
          <p:cNvCxnSpPr/>
          <p:nvPr/>
        </p:nvCxnSpPr>
        <p:spPr>
          <a:xfrm flipV="1">
            <a:off x="13792200" y="9525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9" name="Rectangle 908"/>
          <p:cNvSpPr/>
          <p:nvPr/>
        </p:nvSpPr>
        <p:spPr>
          <a:xfrm>
            <a:off x="13792200" y="9448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10" name="Rectangle 909"/>
          <p:cNvSpPr/>
          <p:nvPr/>
        </p:nvSpPr>
        <p:spPr>
          <a:xfrm>
            <a:off x="12954000" y="9448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DIV32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8534400" y="2590800"/>
            <a:ext cx="1371600" cy="65532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stimulus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534400" y="7620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</a:p>
        </p:txBody>
      </p:sp>
      <p:cxnSp>
        <p:nvCxnSpPr>
          <p:cNvPr id="137" name="Straight Connector 136"/>
          <p:cNvCxnSpPr/>
          <p:nvPr/>
        </p:nvCxnSpPr>
        <p:spPr>
          <a:xfrm flipH="1" flipV="1">
            <a:off x="8534400" y="7696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8534400" y="7772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8534400" y="739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9448800" y="495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NTA_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8534400" y="2438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i_stimulus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9448800" y="4724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NTA_DOUT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5" name="Pentagon 144"/>
          <p:cNvSpPr/>
          <p:nvPr/>
        </p:nvSpPr>
        <p:spPr>
          <a:xfrm>
            <a:off x="14020800" y="4724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46" name="Straight Connector 145"/>
          <p:cNvCxnSpPr>
            <a:stCxn id="145" idx="1"/>
            <a:endCxn id="144" idx="3"/>
          </p:cNvCxnSpPr>
          <p:nvPr/>
        </p:nvCxnSpPr>
        <p:spPr>
          <a:xfrm flipH="1">
            <a:off x="9906000" y="4800600"/>
            <a:ext cx="411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13792200" y="4724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13792200" y="4648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12954000" y="464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NTA_DOUT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0" name="Pentagon 149"/>
          <p:cNvSpPr/>
          <p:nvPr/>
        </p:nvSpPr>
        <p:spPr>
          <a:xfrm rot="10800000">
            <a:off x="14020800" y="4953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51" name="Straight Connector 150"/>
          <p:cNvCxnSpPr>
            <a:stCxn id="150" idx="3"/>
            <a:endCxn id="140" idx="3"/>
          </p:cNvCxnSpPr>
          <p:nvPr/>
        </p:nvCxnSpPr>
        <p:spPr>
          <a:xfrm flipH="1">
            <a:off x="9906000" y="5029200"/>
            <a:ext cx="411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13792200" y="4953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13792200" y="4876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12954000" y="4876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NTA_DIN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8534400" y="8229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</a:p>
        </p:txBody>
      </p:sp>
      <p:cxnSp>
        <p:nvCxnSpPr>
          <p:cNvPr id="164" name="Straight Connector 163"/>
          <p:cNvCxnSpPr/>
          <p:nvPr/>
        </p:nvCxnSpPr>
        <p:spPr>
          <a:xfrm flipH="1" flipV="1">
            <a:off x="8534400" y="8305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>
            <a:off x="8534400" y="8382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8534400" y="800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8534400" y="8839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CLKP</a:t>
            </a:r>
          </a:p>
        </p:txBody>
      </p:sp>
      <p:cxnSp>
        <p:nvCxnSpPr>
          <p:cNvPr id="168" name="Straight Connector 167"/>
          <p:cNvCxnSpPr/>
          <p:nvPr/>
        </p:nvCxnSpPr>
        <p:spPr>
          <a:xfrm flipH="1" flipV="1">
            <a:off x="8534400" y="8915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>
            <a:off x="8534400" y="8991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8534400" y="8610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RSTXP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3352800" y="739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3352800" y="769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</a:p>
        </p:txBody>
      </p:sp>
      <p:cxnSp>
        <p:nvCxnSpPr>
          <p:cNvPr id="173" name="Straight Connector 172"/>
          <p:cNvCxnSpPr>
            <a:stCxn id="171" idx="3"/>
            <a:endCxn id="139" idx="1"/>
          </p:cNvCxnSpPr>
          <p:nvPr/>
        </p:nvCxnSpPr>
        <p:spPr>
          <a:xfrm>
            <a:off x="3810000" y="7467600"/>
            <a:ext cx="472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3352800" y="800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</a:p>
        </p:txBody>
      </p:sp>
      <p:cxnSp>
        <p:nvCxnSpPr>
          <p:cNvPr id="180" name="Straight Connector 179"/>
          <p:cNvCxnSpPr>
            <a:stCxn id="178" idx="3"/>
            <a:endCxn id="166" idx="1"/>
          </p:cNvCxnSpPr>
          <p:nvPr/>
        </p:nvCxnSpPr>
        <p:spPr>
          <a:xfrm>
            <a:off x="3810000" y="8077200"/>
            <a:ext cx="472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7315200" y="8382000"/>
            <a:ext cx="1219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endCxn id="170" idx="1"/>
          </p:cNvCxnSpPr>
          <p:nvPr/>
        </p:nvCxnSpPr>
        <p:spPr>
          <a:xfrm>
            <a:off x="5029200" y="8686800"/>
            <a:ext cx="35052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7315200" y="8382000"/>
            <a:ext cx="0" cy="1219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4114800" y="731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4114800" y="7924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4114800" y="7620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4114800" y="9448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6248400" y="609600"/>
            <a:ext cx="1371600" cy="3048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button_ctrl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6248400" y="457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i_button_ctrl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7162800" y="3352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CLR_SEQ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7162800" y="190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CNT1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6248400" y="3352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200" name="Straight Connector 199"/>
          <p:cNvCxnSpPr/>
          <p:nvPr/>
        </p:nvCxnSpPr>
        <p:spPr>
          <a:xfrm flipH="1" flipV="1">
            <a:off x="6248400" y="3429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6248400" y="3505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6248400" y="3124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6248400" y="990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BTN_1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6248400" y="1295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BTN_2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6248400" y="1600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BTN_3</a:t>
            </a:r>
          </a:p>
        </p:txBody>
      </p:sp>
      <p:sp>
        <p:nvSpPr>
          <p:cNvPr id="206" name="Pentagon 205"/>
          <p:cNvSpPr/>
          <p:nvPr/>
        </p:nvSpPr>
        <p:spPr>
          <a:xfrm>
            <a:off x="609600" y="990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07" name="Straight Connector 206"/>
          <p:cNvCxnSpPr/>
          <p:nvPr/>
        </p:nvCxnSpPr>
        <p:spPr>
          <a:xfrm flipV="1">
            <a:off x="914400" y="990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/>
          <p:cNvSpPr/>
          <p:nvPr/>
        </p:nvSpPr>
        <p:spPr>
          <a:xfrm>
            <a:off x="914400" y="914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09" name="Straight Connector 208"/>
          <p:cNvCxnSpPr>
            <a:stCxn id="206" idx="3"/>
            <a:endCxn id="203" idx="1"/>
          </p:cNvCxnSpPr>
          <p:nvPr/>
        </p:nvCxnSpPr>
        <p:spPr>
          <a:xfrm>
            <a:off x="838200" y="1066800"/>
            <a:ext cx="5410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1219200" y="914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BTN_1</a:t>
            </a:r>
          </a:p>
        </p:txBody>
      </p:sp>
      <p:sp>
        <p:nvSpPr>
          <p:cNvPr id="211" name="Pentagon 210"/>
          <p:cNvSpPr/>
          <p:nvPr/>
        </p:nvSpPr>
        <p:spPr>
          <a:xfrm>
            <a:off x="609600" y="1295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12" name="Straight Connector 211"/>
          <p:cNvCxnSpPr/>
          <p:nvPr/>
        </p:nvCxnSpPr>
        <p:spPr>
          <a:xfrm flipV="1">
            <a:off x="914400" y="1295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/>
          <p:cNvSpPr/>
          <p:nvPr/>
        </p:nvSpPr>
        <p:spPr>
          <a:xfrm>
            <a:off x="914400" y="1219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14" name="Straight Connector 213"/>
          <p:cNvCxnSpPr>
            <a:stCxn id="211" idx="3"/>
            <a:endCxn id="204" idx="1"/>
          </p:cNvCxnSpPr>
          <p:nvPr/>
        </p:nvCxnSpPr>
        <p:spPr>
          <a:xfrm>
            <a:off x="838200" y="1371600"/>
            <a:ext cx="5410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 214"/>
          <p:cNvSpPr/>
          <p:nvPr/>
        </p:nvSpPr>
        <p:spPr>
          <a:xfrm>
            <a:off x="1219200" y="1219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BTN_2</a:t>
            </a:r>
          </a:p>
        </p:txBody>
      </p:sp>
      <p:sp>
        <p:nvSpPr>
          <p:cNvPr id="216" name="Pentagon 215"/>
          <p:cNvSpPr/>
          <p:nvPr/>
        </p:nvSpPr>
        <p:spPr>
          <a:xfrm>
            <a:off x="609600" y="1600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17" name="Straight Connector 216"/>
          <p:cNvCxnSpPr/>
          <p:nvPr/>
        </p:nvCxnSpPr>
        <p:spPr>
          <a:xfrm flipV="1">
            <a:off x="914400" y="1600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914400" y="1524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19" name="Straight Connector 218"/>
          <p:cNvCxnSpPr>
            <a:stCxn id="216" idx="3"/>
            <a:endCxn id="205" idx="1"/>
          </p:cNvCxnSpPr>
          <p:nvPr/>
        </p:nvCxnSpPr>
        <p:spPr>
          <a:xfrm>
            <a:off x="838200" y="1676400"/>
            <a:ext cx="5410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219200" y="1524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BTN_3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6248400" y="281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PLL_CHG</a:t>
            </a:r>
          </a:p>
        </p:txBody>
      </p:sp>
      <p:cxnSp>
        <p:nvCxnSpPr>
          <p:cNvPr id="223" name="Straight Connector 222"/>
          <p:cNvCxnSpPr>
            <a:stCxn id="222" idx="1"/>
            <a:endCxn id="227" idx="3"/>
          </p:cNvCxnSpPr>
          <p:nvPr/>
        </p:nvCxnSpPr>
        <p:spPr>
          <a:xfrm flipH="1">
            <a:off x="3810000" y="2895600"/>
            <a:ext cx="2438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3352800" y="281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PLL_CHG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6248400" y="2514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PLL_ADDR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0" name="Straight Connector 229"/>
          <p:cNvCxnSpPr>
            <a:stCxn id="229" idx="1"/>
            <a:endCxn id="232" idx="3"/>
          </p:cNvCxnSpPr>
          <p:nvPr/>
        </p:nvCxnSpPr>
        <p:spPr>
          <a:xfrm flipH="1">
            <a:off x="3810000" y="2590800"/>
            <a:ext cx="2438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3352800" y="2514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PLL_ADDR</a:t>
            </a:r>
          </a:p>
        </p:txBody>
      </p:sp>
      <p:sp>
        <p:nvSpPr>
          <p:cNvPr id="240" name="Rectangle 239"/>
          <p:cNvSpPr/>
          <p:nvPr/>
        </p:nvSpPr>
        <p:spPr>
          <a:xfrm>
            <a:off x="8534400" y="3352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</a:p>
        </p:txBody>
      </p:sp>
      <p:cxnSp>
        <p:nvCxnSpPr>
          <p:cNvPr id="241" name="Straight Connector 240"/>
          <p:cNvCxnSpPr>
            <a:stCxn id="189" idx="3"/>
            <a:endCxn id="240" idx="1"/>
          </p:cNvCxnSpPr>
          <p:nvPr/>
        </p:nvCxnSpPr>
        <p:spPr>
          <a:xfrm>
            <a:off x="7620000" y="34290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5029200" y="3200400"/>
            <a:ext cx="1219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H="1">
            <a:off x="3810000" y="7772400"/>
            <a:ext cx="472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V="1">
            <a:off x="5029200" y="3200400"/>
            <a:ext cx="0" cy="6705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5334000" y="35052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V="1">
            <a:off x="5334000" y="3505200"/>
            <a:ext cx="0" cy="7010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/>
          <p:cNvSpPr/>
          <p:nvPr/>
        </p:nvSpPr>
        <p:spPr>
          <a:xfrm>
            <a:off x="4114800" y="2438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pll_addr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4114800" y="2743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pll_chg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11277600" y="1371600"/>
            <a:ext cx="1371600" cy="25908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handle_7seg</a:t>
            </a:r>
          </a:p>
        </p:txBody>
      </p:sp>
      <p:sp>
        <p:nvSpPr>
          <p:cNvPr id="267" name="Rectangle 266"/>
          <p:cNvSpPr/>
          <p:nvPr/>
        </p:nvSpPr>
        <p:spPr>
          <a:xfrm>
            <a:off x="11277600" y="1219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i_handle_7seg</a:t>
            </a:r>
          </a:p>
        </p:txBody>
      </p:sp>
      <p:sp>
        <p:nvSpPr>
          <p:cNvPr id="268" name="Rectangle 267"/>
          <p:cNvSpPr/>
          <p:nvPr/>
        </p:nvSpPr>
        <p:spPr>
          <a:xfrm>
            <a:off x="11277600" y="190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MAIN_MODE</a:t>
            </a:r>
          </a:p>
        </p:txBody>
      </p:sp>
      <p:cxnSp>
        <p:nvCxnSpPr>
          <p:cNvPr id="269" name="Straight Connector 268"/>
          <p:cNvCxnSpPr>
            <a:stCxn id="191" idx="3"/>
            <a:endCxn id="268" idx="1"/>
          </p:cNvCxnSpPr>
          <p:nvPr/>
        </p:nvCxnSpPr>
        <p:spPr>
          <a:xfrm>
            <a:off x="7620000" y="1981200"/>
            <a:ext cx="3657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/>
          <p:cNvSpPr/>
          <p:nvPr/>
        </p:nvSpPr>
        <p:spPr>
          <a:xfrm>
            <a:off x="11277600" y="220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SUB_MODE</a:t>
            </a:r>
          </a:p>
        </p:txBody>
      </p:sp>
      <p:cxnSp>
        <p:nvCxnSpPr>
          <p:cNvPr id="282" name="Straight Connector 281"/>
          <p:cNvCxnSpPr>
            <a:stCxn id="226" idx="3"/>
            <a:endCxn id="272" idx="1"/>
          </p:cNvCxnSpPr>
          <p:nvPr/>
        </p:nvCxnSpPr>
        <p:spPr>
          <a:xfrm>
            <a:off x="7620000" y="2286000"/>
            <a:ext cx="3657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/>
          <p:cNvSpPr/>
          <p:nvPr/>
        </p:nvSpPr>
        <p:spPr>
          <a:xfrm>
            <a:off x="11277600" y="281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</a:t>
            </a:r>
          </a:p>
        </p:txBody>
      </p:sp>
      <p:sp>
        <p:nvSpPr>
          <p:cNvPr id="289" name="Rectangle 288"/>
          <p:cNvSpPr/>
          <p:nvPr/>
        </p:nvSpPr>
        <p:spPr>
          <a:xfrm>
            <a:off x="11277600" y="3124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</a:p>
        </p:txBody>
      </p:sp>
      <p:sp>
        <p:nvSpPr>
          <p:cNvPr id="292" name="Rectangle 291"/>
          <p:cNvSpPr/>
          <p:nvPr/>
        </p:nvSpPr>
        <p:spPr>
          <a:xfrm>
            <a:off x="9448800" y="281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</a:t>
            </a:r>
          </a:p>
        </p:txBody>
      </p:sp>
      <p:sp>
        <p:nvSpPr>
          <p:cNvPr id="293" name="Rectangle 292"/>
          <p:cNvSpPr/>
          <p:nvPr/>
        </p:nvSpPr>
        <p:spPr>
          <a:xfrm>
            <a:off x="9448800" y="3124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</a:p>
        </p:txBody>
      </p:sp>
      <p:cxnSp>
        <p:nvCxnSpPr>
          <p:cNvPr id="295" name="Straight Connector 294"/>
          <p:cNvCxnSpPr>
            <a:stCxn id="292" idx="3"/>
            <a:endCxn id="288" idx="1"/>
          </p:cNvCxnSpPr>
          <p:nvPr/>
        </p:nvCxnSpPr>
        <p:spPr>
          <a:xfrm>
            <a:off x="9906000" y="2895600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>
            <a:stCxn id="293" idx="3"/>
            <a:endCxn id="289" idx="1"/>
          </p:cNvCxnSpPr>
          <p:nvPr/>
        </p:nvCxnSpPr>
        <p:spPr>
          <a:xfrm>
            <a:off x="9906000" y="3200400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Rectangle 300"/>
          <p:cNvSpPr/>
          <p:nvPr/>
        </p:nvSpPr>
        <p:spPr>
          <a:xfrm>
            <a:off x="11277600" y="3657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302" name="Straight Connector 301"/>
          <p:cNvCxnSpPr/>
          <p:nvPr/>
        </p:nvCxnSpPr>
        <p:spPr>
          <a:xfrm flipH="1" flipV="1">
            <a:off x="11277600" y="3733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 flipH="1">
            <a:off x="11277600" y="3810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Rectangle 303"/>
          <p:cNvSpPr/>
          <p:nvPr/>
        </p:nvSpPr>
        <p:spPr>
          <a:xfrm>
            <a:off x="11277600" y="3429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311" name="Straight Connector 310"/>
          <p:cNvCxnSpPr/>
          <p:nvPr/>
        </p:nvCxnSpPr>
        <p:spPr>
          <a:xfrm flipV="1">
            <a:off x="7620000" y="8991600"/>
            <a:ext cx="0" cy="1524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 flipH="1">
            <a:off x="10972800" y="3810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10972800" y="3810000"/>
            <a:ext cx="0" cy="6705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>
            <a:endCxn id="765" idx="3"/>
          </p:cNvCxnSpPr>
          <p:nvPr/>
        </p:nvCxnSpPr>
        <p:spPr>
          <a:xfrm flipH="1">
            <a:off x="3810000" y="9906000"/>
            <a:ext cx="6858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 flipH="1">
            <a:off x="10668000" y="35052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10668000" y="3505200"/>
            <a:ext cx="0" cy="6400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Pentagon 330"/>
          <p:cNvSpPr/>
          <p:nvPr/>
        </p:nvSpPr>
        <p:spPr>
          <a:xfrm>
            <a:off x="14020800" y="2514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332" name="Rectangle 331"/>
          <p:cNvSpPr/>
          <p:nvPr/>
        </p:nvSpPr>
        <p:spPr>
          <a:xfrm>
            <a:off x="12192000" y="2514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DIGIT_SEL</a:t>
            </a:r>
          </a:p>
        </p:txBody>
      </p:sp>
      <p:sp>
        <p:nvSpPr>
          <p:cNvPr id="333" name="Rectangle 332"/>
          <p:cNvSpPr/>
          <p:nvPr/>
        </p:nvSpPr>
        <p:spPr>
          <a:xfrm>
            <a:off x="12192000" y="281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</a:t>
            </a:r>
          </a:p>
        </p:txBody>
      </p:sp>
      <p:cxnSp>
        <p:nvCxnSpPr>
          <p:cNvPr id="334" name="Straight Connector 333"/>
          <p:cNvCxnSpPr>
            <a:stCxn id="331" idx="1"/>
            <a:endCxn id="332" idx="3"/>
          </p:cNvCxnSpPr>
          <p:nvPr/>
        </p:nvCxnSpPr>
        <p:spPr>
          <a:xfrm flipH="1">
            <a:off x="12649200" y="2590800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Pentagon 337"/>
          <p:cNvSpPr/>
          <p:nvPr/>
        </p:nvSpPr>
        <p:spPr>
          <a:xfrm>
            <a:off x="14020800" y="2819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39" name="Straight Connector 338"/>
          <p:cNvCxnSpPr>
            <a:stCxn id="338" idx="1"/>
            <a:endCxn id="333" idx="3"/>
          </p:cNvCxnSpPr>
          <p:nvPr/>
        </p:nvCxnSpPr>
        <p:spPr>
          <a:xfrm flipH="1">
            <a:off x="12649200" y="2895600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 flipV="1">
            <a:off x="13792200" y="2819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Rectangle 341"/>
          <p:cNvSpPr/>
          <p:nvPr/>
        </p:nvSpPr>
        <p:spPr>
          <a:xfrm>
            <a:off x="13792200" y="2743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cxnSp>
        <p:nvCxnSpPr>
          <p:cNvPr id="343" name="Straight Connector 342"/>
          <p:cNvCxnSpPr/>
          <p:nvPr/>
        </p:nvCxnSpPr>
        <p:spPr>
          <a:xfrm flipV="1">
            <a:off x="13792200" y="2514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Rectangle 343"/>
          <p:cNvSpPr/>
          <p:nvPr/>
        </p:nvSpPr>
        <p:spPr>
          <a:xfrm>
            <a:off x="13792200" y="2438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45" name="Rectangle 344"/>
          <p:cNvSpPr/>
          <p:nvPr/>
        </p:nvSpPr>
        <p:spPr>
          <a:xfrm>
            <a:off x="12954000" y="2438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DIGIT_SEL</a:t>
            </a:r>
          </a:p>
        </p:txBody>
      </p:sp>
      <p:sp>
        <p:nvSpPr>
          <p:cNvPr id="346" name="Rectangle 345"/>
          <p:cNvSpPr/>
          <p:nvPr/>
        </p:nvSpPr>
        <p:spPr>
          <a:xfrm>
            <a:off x="12954000" y="2743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</a:t>
            </a:r>
          </a:p>
        </p:txBody>
      </p:sp>
      <p:cxnSp>
        <p:nvCxnSpPr>
          <p:cNvPr id="142" name="Straight Connector 141"/>
          <p:cNvCxnSpPr/>
          <p:nvPr/>
        </p:nvCxnSpPr>
        <p:spPr>
          <a:xfrm flipV="1">
            <a:off x="6019800" y="2514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6019800" y="2438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cxnSp>
        <p:nvCxnSpPr>
          <p:cNvPr id="155" name="Straight Connector 154"/>
          <p:cNvCxnSpPr/>
          <p:nvPr/>
        </p:nvCxnSpPr>
        <p:spPr>
          <a:xfrm flipV="1">
            <a:off x="7696200" y="1905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7696200" y="1828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534400" y="213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sub_mode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8" name="Straight Connector 157"/>
          <p:cNvCxnSpPr/>
          <p:nvPr/>
        </p:nvCxnSpPr>
        <p:spPr>
          <a:xfrm flipV="1">
            <a:off x="9982200" y="2819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9982200" y="2743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10210800" y="2743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1" name="Straight Connector 160"/>
          <p:cNvCxnSpPr/>
          <p:nvPr/>
        </p:nvCxnSpPr>
        <p:spPr>
          <a:xfrm flipV="1">
            <a:off x="9982200" y="3124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9982200" y="3048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10210800" y="304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 flipV="1">
            <a:off x="7696200" y="3352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7696200" y="3276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7924800" y="327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clr_seq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5943600" y="3810000"/>
            <a:ext cx="2286000" cy="350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*_ctrl[  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*_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SEL_RX_A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*_ctrl[  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*_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SEL_RX_B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ctrl[  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*_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SEL_TX_A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ctrl[  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*_SEL_TX_B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ctrl[  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*_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PD_BIAS_A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ctrl[  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*_PD_BIAS_B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*_ctrl[24:23]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*_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IDSET_A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*_ctrl[22:21]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*_IDSET_B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ctrl[  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*_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HYST_A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ctrl[  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*_HYST_B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*_ctrl[18:17]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*_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DRV_STR_A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*_ctrl[16:15] -&gt; *_DRV_STR_B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*_ctrl[   14] -&gt; *_SR_A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*_ctrl[   13]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*_SR_B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*_ctrl[  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*_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PUDEN_TX_A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*_ctrl[  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*_PUDEN_TX_B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*_ctrl[  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*_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PUDEN_RX_A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*_ctrl[   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*_PUDEN_RX_B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*_ctrl[   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*_PUDPOL_TX_A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*_ctrl[   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*_PUDPOL_TX_B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*_ctrl[   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*_PUDPOL_RX_A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*_ctrl[   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*_PUDPOL_RX_B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*_ctrl[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4: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*_TEST_A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*_ctrl[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 1]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*_TEST_B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*_ctrl[    0] -&gt; *_POR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8534400" y="281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MAIN_MODE</a:t>
            </a:r>
          </a:p>
        </p:txBody>
      </p:sp>
      <p:sp>
        <p:nvSpPr>
          <p:cNvPr id="225" name="Rectangle 224"/>
          <p:cNvSpPr/>
          <p:nvPr/>
        </p:nvSpPr>
        <p:spPr>
          <a:xfrm>
            <a:off x="8534400" y="3124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SUB_MODE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9448800" y="4495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NT_CTRL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7" name="Pentagon 246"/>
          <p:cNvSpPr/>
          <p:nvPr/>
        </p:nvSpPr>
        <p:spPr>
          <a:xfrm>
            <a:off x="14020800" y="4495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48" name="Straight Connector 247"/>
          <p:cNvCxnSpPr>
            <a:stCxn id="247" idx="1"/>
            <a:endCxn id="228" idx="3"/>
          </p:cNvCxnSpPr>
          <p:nvPr/>
        </p:nvCxnSpPr>
        <p:spPr>
          <a:xfrm flipH="1">
            <a:off x="9906000" y="4572000"/>
            <a:ext cx="411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9982200" y="4495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/>
          <p:cNvSpPr/>
          <p:nvPr/>
        </p:nvSpPr>
        <p:spPr>
          <a:xfrm>
            <a:off x="9982200" y="4419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11125200" y="4419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nt_ctrl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12954000" y="4419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NT_*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8" name="Straight Connector 317"/>
          <p:cNvCxnSpPr/>
          <p:nvPr/>
        </p:nvCxnSpPr>
        <p:spPr>
          <a:xfrm>
            <a:off x="8229600" y="2895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>
            <a:off x="8229600" y="1981200"/>
            <a:ext cx="0" cy="914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>
            <a:off x="8001000" y="2286000"/>
            <a:ext cx="0" cy="914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8001000" y="3200400"/>
            <a:ext cx="533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V="1">
            <a:off x="13792200" y="4495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ectangle 364"/>
          <p:cNvSpPr/>
          <p:nvPr/>
        </p:nvSpPr>
        <p:spPr>
          <a:xfrm>
            <a:off x="13792200" y="4419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7162800" y="220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1" name="Straight Connector 230"/>
          <p:cNvCxnSpPr/>
          <p:nvPr/>
        </p:nvCxnSpPr>
        <p:spPr>
          <a:xfrm flipV="1">
            <a:off x="7696200" y="2209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angle 233"/>
          <p:cNvSpPr/>
          <p:nvPr/>
        </p:nvSpPr>
        <p:spPr>
          <a:xfrm>
            <a:off x="7696200" y="2133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8534400" y="1828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main_mode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9448800" y="5410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NTB_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9448800" y="5181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NTB_DOUT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2" name="Pentagon 241"/>
          <p:cNvSpPr/>
          <p:nvPr/>
        </p:nvSpPr>
        <p:spPr>
          <a:xfrm>
            <a:off x="14020800" y="5181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43" name="Straight Connector 242"/>
          <p:cNvCxnSpPr>
            <a:stCxn id="242" idx="1"/>
            <a:endCxn id="239" idx="3"/>
          </p:cNvCxnSpPr>
          <p:nvPr/>
        </p:nvCxnSpPr>
        <p:spPr>
          <a:xfrm flipH="1">
            <a:off x="9906000" y="5257800"/>
            <a:ext cx="411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V="1">
            <a:off x="13792200" y="5181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ctangle 244"/>
          <p:cNvSpPr/>
          <p:nvPr/>
        </p:nvSpPr>
        <p:spPr>
          <a:xfrm>
            <a:off x="13792200" y="5105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12954000" y="5105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NTB_DOUT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3" name="Pentagon 252"/>
          <p:cNvSpPr/>
          <p:nvPr/>
        </p:nvSpPr>
        <p:spPr>
          <a:xfrm rot="10800000">
            <a:off x="14020800" y="5410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55" name="Straight Connector 254"/>
          <p:cNvCxnSpPr>
            <a:stCxn id="253" idx="3"/>
            <a:endCxn id="237" idx="3"/>
          </p:cNvCxnSpPr>
          <p:nvPr/>
        </p:nvCxnSpPr>
        <p:spPr>
          <a:xfrm flipH="1">
            <a:off x="9906000" y="5486400"/>
            <a:ext cx="411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13792200" y="5410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angle 260"/>
          <p:cNvSpPr/>
          <p:nvPr/>
        </p:nvSpPr>
        <p:spPr>
          <a:xfrm>
            <a:off x="13792200" y="5334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62" name="Rectangle 261"/>
          <p:cNvSpPr/>
          <p:nvPr/>
        </p:nvSpPr>
        <p:spPr>
          <a:xfrm>
            <a:off x="12954000" y="5334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NTB_DIN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9448800" y="6248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TA_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9448800" y="601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TA_DOUT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5" name="Pentagon 274"/>
          <p:cNvSpPr/>
          <p:nvPr/>
        </p:nvSpPr>
        <p:spPr>
          <a:xfrm>
            <a:off x="14020800" y="6019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77" name="Straight Connector 276"/>
          <p:cNvCxnSpPr>
            <a:stCxn id="275" idx="1"/>
            <a:endCxn id="273" idx="3"/>
          </p:cNvCxnSpPr>
          <p:nvPr/>
        </p:nvCxnSpPr>
        <p:spPr>
          <a:xfrm flipH="1">
            <a:off x="9906000" y="6096000"/>
            <a:ext cx="411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V="1">
            <a:off x="13792200" y="6019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Rectangle 280"/>
          <p:cNvSpPr/>
          <p:nvPr/>
        </p:nvSpPr>
        <p:spPr>
          <a:xfrm>
            <a:off x="13792200" y="5943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83" name="Rectangle 282"/>
          <p:cNvSpPr/>
          <p:nvPr/>
        </p:nvSpPr>
        <p:spPr>
          <a:xfrm>
            <a:off x="12954000" y="594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TA_DOUT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4" name="Pentagon 283"/>
          <p:cNvSpPr/>
          <p:nvPr/>
        </p:nvSpPr>
        <p:spPr>
          <a:xfrm rot="10800000">
            <a:off x="14020800" y="6248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85" name="Straight Connector 284"/>
          <p:cNvCxnSpPr>
            <a:stCxn id="284" idx="3"/>
            <a:endCxn id="263" idx="3"/>
          </p:cNvCxnSpPr>
          <p:nvPr/>
        </p:nvCxnSpPr>
        <p:spPr>
          <a:xfrm flipH="1">
            <a:off x="9906000" y="6324600"/>
            <a:ext cx="411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 flipV="1">
            <a:off x="13792200" y="6248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tangle 298"/>
          <p:cNvSpPr/>
          <p:nvPr/>
        </p:nvSpPr>
        <p:spPr>
          <a:xfrm>
            <a:off x="13792200" y="6172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300" name="Rectangle 299"/>
          <p:cNvSpPr/>
          <p:nvPr/>
        </p:nvSpPr>
        <p:spPr>
          <a:xfrm>
            <a:off x="12954000" y="6172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ETA_DIN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5" name="Rectangle 304"/>
          <p:cNvSpPr/>
          <p:nvPr/>
        </p:nvSpPr>
        <p:spPr>
          <a:xfrm>
            <a:off x="9448800" y="579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T_CTRL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6" name="Pentagon 305"/>
          <p:cNvSpPr/>
          <p:nvPr/>
        </p:nvSpPr>
        <p:spPr>
          <a:xfrm>
            <a:off x="14020800" y="5791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07" name="Straight Connector 306"/>
          <p:cNvCxnSpPr>
            <a:stCxn id="306" idx="1"/>
            <a:endCxn id="305" idx="3"/>
          </p:cNvCxnSpPr>
          <p:nvPr/>
        </p:nvCxnSpPr>
        <p:spPr>
          <a:xfrm flipH="1">
            <a:off x="9906000" y="5867400"/>
            <a:ext cx="411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flipV="1">
            <a:off x="9982200" y="5791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tangle 321"/>
          <p:cNvSpPr/>
          <p:nvPr/>
        </p:nvSpPr>
        <p:spPr>
          <a:xfrm>
            <a:off x="9982200" y="5715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3" name="Rectangle 322"/>
          <p:cNvSpPr/>
          <p:nvPr/>
        </p:nvSpPr>
        <p:spPr>
          <a:xfrm>
            <a:off x="11125200" y="571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t_ctrl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5" name="Rectangle 324"/>
          <p:cNvSpPr/>
          <p:nvPr/>
        </p:nvSpPr>
        <p:spPr>
          <a:xfrm>
            <a:off x="12954000" y="571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_*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6" name="Straight Connector 325"/>
          <p:cNvCxnSpPr/>
          <p:nvPr/>
        </p:nvCxnSpPr>
        <p:spPr>
          <a:xfrm flipV="1">
            <a:off x="13792200" y="5791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ectangle 327"/>
          <p:cNvSpPr/>
          <p:nvPr/>
        </p:nvSpPr>
        <p:spPr>
          <a:xfrm>
            <a:off x="13792200" y="5715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0" name="Rectangle 329"/>
          <p:cNvSpPr/>
          <p:nvPr/>
        </p:nvSpPr>
        <p:spPr>
          <a:xfrm>
            <a:off x="9448800" y="6705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TB_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9448800" y="647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ETB_DOUT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6" name="Pentagon 335"/>
          <p:cNvSpPr/>
          <p:nvPr/>
        </p:nvSpPr>
        <p:spPr>
          <a:xfrm>
            <a:off x="14020800" y="6477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37" name="Straight Connector 336"/>
          <p:cNvCxnSpPr>
            <a:stCxn id="336" idx="1"/>
            <a:endCxn id="335" idx="3"/>
          </p:cNvCxnSpPr>
          <p:nvPr/>
        </p:nvCxnSpPr>
        <p:spPr>
          <a:xfrm flipH="1">
            <a:off x="9906000" y="6553200"/>
            <a:ext cx="411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 flipV="1">
            <a:off x="13792200" y="6477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Rectangle 346"/>
          <p:cNvSpPr/>
          <p:nvPr/>
        </p:nvSpPr>
        <p:spPr>
          <a:xfrm>
            <a:off x="13792200" y="6400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348" name="Rectangle 347"/>
          <p:cNvSpPr/>
          <p:nvPr/>
        </p:nvSpPr>
        <p:spPr>
          <a:xfrm>
            <a:off x="12954000" y="6400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ETB_DOUT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9" name="Pentagon 348"/>
          <p:cNvSpPr/>
          <p:nvPr/>
        </p:nvSpPr>
        <p:spPr>
          <a:xfrm rot="10800000">
            <a:off x="14020800" y="6705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50" name="Straight Connector 349"/>
          <p:cNvCxnSpPr>
            <a:stCxn id="349" idx="3"/>
            <a:endCxn id="330" idx="3"/>
          </p:cNvCxnSpPr>
          <p:nvPr/>
        </p:nvCxnSpPr>
        <p:spPr>
          <a:xfrm flipH="1">
            <a:off x="9906000" y="6781800"/>
            <a:ext cx="411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 flipV="1">
            <a:off x="13792200" y="6705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Rectangle 351"/>
          <p:cNvSpPr/>
          <p:nvPr/>
        </p:nvSpPr>
        <p:spPr>
          <a:xfrm>
            <a:off x="13792200" y="6629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353" name="Rectangle 352"/>
          <p:cNvSpPr/>
          <p:nvPr/>
        </p:nvSpPr>
        <p:spPr>
          <a:xfrm>
            <a:off x="12954000" y="662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TB_DIN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4" name="Rectangle 353"/>
          <p:cNvSpPr/>
          <p:nvPr/>
        </p:nvSpPr>
        <p:spPr>
          <a:xfrm>
            <a:off x="9448800" y="754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ST_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5" name="Rectangle 354"/>
          <p:cNvSpPr/>
          <p:nvPr/>
        </p:nvSpPr>
        <p:spPr>
          <a:xfrm>
            <a:off x="9448800" y="731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T_DOUT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6" name="Pentagon 355"/>
          <p:cNvSpPr/>
          <p:nvPr/>
        </p:nvSpPr>
        <p:spPr>
          <a:xfrm>
            <a:off x="14020800" y="7315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57" name="Straight Connector 356"/>
          <p:cNvCxnSpPr>
            <a:stCxn id="356" idx="1"/>
            <a:endCxn id="355" idx="3"/>
          </p:cNvCxnSpPr>
          <p:nvPr/>
        </p:nvCxnSpPr>
        <p:spPr>
          <a:xfrm flipH="1">
            <a:off x="9906000" y="7391400"/>
            <a:ext cx="411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 flipV="1">
            <a:off x="13792200" y="7315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Rectangle 358"/>
          <p:cNvSpPr/>
          <p:nvPr/>
        </p:nvSpPr>
        <p:spPr>
          <a:xfrm>
            <a:off x="13792200" y="7239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360" name="Rectangle 359"/>
          <p:cNvSpPr/>
          <p:nvPr/>
        </p:nvSpPr>
        <p:spPr>
          <a:xfrm>
            <a:off x="12954000" y="7239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T_DOUT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1" name="Pentagon 360"/>
          <p:cNvSpPr/>
          <p:nvPr/>
        </p:nvSpPr>
        <p:spPr>
          <a:xfrm rot="10800000">
            <a:off x="14020800" y="7543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62" name="Straight Connector 361"/>
          <p:cNvCxnSpPr>
            <a:stCxn id="361" idx="3"/>
            <a:endCxn id="354" idx="3"/>
          </p:cNvCxnSpPr>
          <p:nvPr/>
        </p:nvCxnSpPr>
        <p:spPr>
          <a:xfrm flipH="1">
            <a:off x="9906000" y="7620000"/>
            <a:ext cx="411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 flipV="1">
            <a:off x="13792200" y="7543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Rectangle 365"/>
          <p:cNvSpPr/>
          <p:nvPr/>
        </p:nvSpPr>
        <p:spPr>
          <a:xfrm>
            <a:off x="13792200" y="7467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367" name="Rectangle 366"/>
          <p:cNvSpPr/>
          <p:nvPr/>
        </p:nvSpPr>
        <p:spPr>
          <a:xfrm>
            <a:off x="12954000" y="7467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T_DIN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8" name="Rectangle 367"/>
          <p:cNvSpPr/>
          <p:nvPr/>
        </p:nvSpPr>
        <p:spPr>
          <a:xfrm>
            <a:off x="9448800" y="708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T_CTRL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9" name="Pentagon 368"/>
          <p:cNvSpPr/>
          <p:nvPr/>
        </p:nvSpPr>
        <p:spPr>
          <a:xfrm>
            <a:off x="14020800" y="7086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72" name="Straight Connector 371"/>
          <p:cNvCxnSpPr>
            <a:stCxn id="369" idx="1"/>
            <a:endCxn id="368" idx="3"/>
          </p:cNvCxnSpPr>
          <p:nvPr/>
        </p:nvCxnSpPr>
        <p:spPr>
          <a:xfrm flipH="1">
            <a:off x="9906000" y="7162800"/>
            <a:ext cx="411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 flipV="1">
            <a:off x="9982200" y="7086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tangle 373"/>
          <p:cNvSpPr/>
          <p:nvPr/>
        </p:nvSpPr>
        <p:spPr>
          <a:xfrm>
            <a:off x="9982200" y="7010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11125200" y="7010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t_ctrl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" name="Rectangle 377"/>
          <p:cNvSpPr/>
          <p:nvPr/>
        </p:nvSpPr>
        <p:spPr>
          <a:xfrm>
            <a:off x="12954000" y="7010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_*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9" name="Straight Connector 378"/>
          <p:cNvCxnSpPr/>
          <p:nvPr/>
        </p:nvCxnSpPr>
        <p:spPr>
          <a:xfrm flipV="1">
            <a:off x="13792200" y="7086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Rectangle 379"/>
          <p:cNvSpPr/>
          <p:nvPr/>
        </p:nvSpPr>
        <p:spPr>
          <a:xfrm>
            <a:off x="13792200" y="7010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5" name="Rectangle 394"/>
          <p:cNvSpPr/>
          <p:nvPr/>
        </p:nvSpPr>
        <p:spPr>
          <a:xfrm>
            <a:off x="9448800" y="8382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SCA_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6" name="Rectangle 395"/>
          <p:cNvSpPr/>
          <p:nvPr/>
        </p:nvSpPr>
        <p:spPr>
          <a:xfrm>
            <a:off x="9448800" y="815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A_DOUT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7" name="Pentagon 396"/>
          <p:cNvSpPr/>
          <p:nvPr/>
        </p:nvSpPr>
        <p:spPr>
          <a:xfrm>
            <a:off x="14020800" y="8153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98" name="Straight Connector 397"/>
          <p:cNvCxnSpPr>
            <a:stCxn id="397" idx="1"/>
            <a:endCxn id="396" idx="3"/>
          </p:cNvCxnSpPr>
          <p:nvPr/>
        </p:nvCxnSpPr>
        <p:spPr>
          <a:xfrm flipH="1">
            <a:off x="9906000" y="8229600"/>
            <a:ext cx="411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/>
          <p:nvPr/>
        </p:nvCxnSpPr>
        <p:spPr>
          <a:xfrm flipV="1">
            <a:off x="13792200" y="8153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Rectangle 399"/>
          <p:cNvSpPr/>
          <p:nvPr/>
        </p:nvSpPr>
        <p:spPr>
          <a:xfrm>
            <a:off x="13792200" y="8077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401" name="Rectangle 400"/>
          <p:cNvSpPr/>
          <p:nvPr/>
        </p:nvSpPr>
        <p:spPr>
          <a:xfrm>
            <a:off x="12954000" y="8077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A_DOUT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2" name="Pentagon 401"/>
          <p:cNvSpPr/>
          <p:nvPr/>
        </p:nvSpPr>
        <p:spPr>
          <a:xfrm rot="10800000">
            <a:off x="14020800" y="8382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403" name="Straight Connector 402"/>
          <p:cNvCxnSpPr>
            <a:stCxn id="402" idx="3"/>
            <a:endCxn id="395" idx="3"/>
          </p:cNvCxnSpPr>
          <p:nvPr/>
        </p:nvCxnSpPr>
        <p:spPr>
          <a:xfrm flipH="1">
            <a:off x="9906000" y="8458200"/>
            <a:ext cx="411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/>
          <p:nvPr/>
        </p:nvCxnSpPr>
        <p:spPr>
          <a:xfrm flipV="1">
            <a:off x="13792200" y="8382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Rectangle 404"/>
          <p:cNvSpPr/>
          <p:nvPr/>
        </p:nvSpPr>
        <p:spPr>
          <a:xfrm>
            <a:off x="13792200" y="8305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406" name="Rectangle 405"/>
          <p:cNvSpPr/>
          <p:nvPr/>
        </p:nvSpPr>
        <p:spPr>
          <a:xfrm>
            <a:off x="12954000" y="8305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A_DIN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7" name="Rectangle 406"/>
          <p:cNvSpPr/>
          <p:nvPr/>
        </p:nvSpPr>
        <p:spPr>
          <a:xfrm>
            <a:off x="9448800" y="7924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_CTRL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8" name="Pentagon 407"/>
          <p:cNvSpPr/>
          <p:nvPr/>
        </p:nvSpPr>
        <p:spPr>
          <a:xfrm>
            <a:off x="14020800" y="7924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409" name="Straight Connector 408"/>
          <p:cNvCxnSpPr>
            <a:stCxn id="408" idx="1"/>
            <a:endCxn id="407" idx="3"/>
          </p:cNvCxnSpPr>
          <p:nvPr/>
        </p:nvCxnSpPr>
        <p:spPr>
          <a:xfrm flipH="1">
            <a:off x="9906000" y="8001000"/>
            <a:ext cx="411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/>
          <p:nvPr/>
        </p:nvCxnSpPr>
        <p:spPr>
          <a:xfrm flipV="1">
            <a:off x="9982200" y="7924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Rectangle 410"/>
          <p:cNvSpPr/>
          <p:nvPr/>
        </p:nvSpPr>
        <p:spPr>
          <a:xfrm>
            <a:off x="9982200" y="7848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2" name="Rectangle 411"/>
          <p:cNvSpPr/>
          <p:nvPr/>
        </p:nvSpPr>
        <p:spPr>
          <a:xfrm>
            <a:off x="11125200" y="784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_ctrl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3" name="Rectangle 412"/>
          <p:cNvSpPr/>
          <p:nvPr/>
        </p:nvSpPr>
        <p:spPr>
          <a:xfrm>
            <a:off x="12954000" y="784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_*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14" name="Straight Connector 413"/>
          <p:cNvCxnSpPr/>
          <p:nvPr/>
        </p:nvCxnSpPr>
        <p:spPr>
          <a:xfrm flipV="1">
            <a:off x="13792200" y="7924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Rectangle 414"/>
          <p:cNvSpPr/>
          <p:nvPr/>
        </p:nvSpPr>
        <p:spPr>
          <a:xfrm>
            <a:off x="13792200" y="7848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6" name="Rectangle 415"/>
          <p:cNvSpPr/>
          <p:nvPr/>
        </p:nvSpPr>
        <p:spPr>
          <a:xfrm>
            <a:off x="9448800" y="8839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SCB_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7" name="Rectangle 416"/>
          <p:cNvSpPr/>
          <p:nvPr/>
        </p:nvSpPr>
        <p:spPr>
          <a:xfrm>
            <a:off x="9448800" y="8610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B_DOUT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8" name="Pentagon 417"/>
          <p:cNvSpPr/>
          <p:nvPr/>
        </p:nvSpPr>
        <p:spPr>
          <a:xfrm>
            <a:off x="14020800" y="8610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419" name="Straight Connector 418"/>
          <p:cNvCxnSpPr>
            <a:stCxn id="418" idx="1"/>
            <a:endCxn id="417" idx="3"/>
          </p:cNvCxnSpPr>
          <p:nvPr/>
        </p:nvCxnSpPr>
        <p:spPr>
          <a:xfrm flipH="1">
            <a:off x="9906000" y="8686800"/>
            <a:ext cx="411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/>
          <p:nvPr/>
        </p:nvCxnSpPr>
        <p:spPr>
          <a:xfrm flipV="1">
            <a:off x="13792200" y="8610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Rectangle 420"/>
          <p:cNvSpPr/>
          <p:nvPr/>
        </p:nvSpPr>
        <p:spPr>
          <a:xfrm>
            <a:off x="13792200" y="8534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422" name="Rectangle 421"/>
          <p:cNvSpPr/>
          <p:nvPr/>
        </p:nvSpPr>
        <p:spPr>
          <a:xfrm>
            <a:off x="12954000" y="8534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B_DOUT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3" name="Pentagon 422"/>
          <p:cNvSpPr/>
          <p:nvPr/>
        </p:nvSpPr>
        <p:spPr>
          <a:xfrm rot="10800000">
            <a:off x="14020800" y="8839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424" name="Straight Connector 423"/>
          <p:cNvCxnSpPr>
            <a:stCxn id="423" idx="3"/>
            <a:endCxn id="416" idx="3"/>
          </p:cNvCxnSpPr>
          <p:nvPr/>
        </p:nvCxnSpPr>
        <p:spPr>
          <a:xfrm flipH="1">
            <a:off x="9906000" y="8915400"/>
            <a:ext cx="411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 flipV="1">
            <a:off x="13792200" y="8839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 425"/>
          <p:cNvSpPr/>
          <p:nvPr/>
        </p:nvSpPr>
        <p:spPr>
          <a:xfrm>
            <a:off x="13792200" y="8763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427" name="Rectangle 426"/>
          <p:cNvSpPr/>
          <p:nvPr/>
        </p:nvSpPr>
        <p:spPr>
          <a:xfrm>
            <a:off x="12954000" y="876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B_DIN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10835</TotalTime>
  <Words>342</Words>
  <Application>Microsoft Office PowerPoint</Application>
  <PresentationFormat>Custom</PresentationFormat>
  <Paragraphs>167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ams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Yamauchi</dc:creator>
  <cp:lastModifiedBy>Takuya Yamauchi</cp:lastModifiedBy>
  <cp:revision>759</cp:revision>
  <cp:lastPrinted>2015-08-18T05:01:17Z</cp:lastPrinted>
  <dcterms:created xsi:type="dcterms:W3CDTF">2015-02-20T08:15:49Z</dcterms:created>
  <dcterms:modified xsi:type="dcterms:W3CDTF">2017-10-25T07:26:09Z</dcterms:modified>
</cp:coreProperties>
</file>