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41" r:id="rId1"/>
  </p:sldMasterIdLst>
  <p:notesMasterIdLst>
    <p:notesMasterId r:id="rId3"/>
  </p:notesMasterIdLst>
  <p:sldIdLst>
    <p:sldId id="262" r:id="rId2"/>
  </p:sldIdLst>
  <p:sldSz cx="15544800" cy="10972800"/>
  <p:notesSz cx="6797675" cy="9926638"/>
  <p:defaultTextStyle>
    <a:defPPr>
      <a:defRPr lang="en-US"/>
    </a:defPPr>
    <a:lvl1pPr marL="0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1pPr>
    <a:lvl2pPr marL="2405216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2pPr>
    <a:lvl3pPr marL="4810440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3pPr>
    <a:lvl4pPr marL="7215659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4pPr>
    <a:lvl5pPr marL="9620865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5pPr>
    <a:lvl6pPr marL="12026092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6pPr>
    <a:lvl7pPr marL="14431309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7pPr>
    <a:lvl8pPr marL="16836528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8pPr>
    <a:lvl9pPr marL="19241740" algn="l" defTabSz="4810440" rtl="0" eaLnBrk="1" latinLnBrk="0" hangingPunct="1">
      <a:defRPr sz="94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984" autoAdjust="0"/>
  </p:normalViewPr>
  <p:slideViewPr>
    <p:cSldViewPr>
      <p:cViewPr>
        <p:scale>
          <a:sx n="100" d="100"/>
          <a:sy n="100" d="100"/>
        </p:scale>
        <p:origin x="-144" y="-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5525" y="1241425"/>
            <a:ext cx="47466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1pPr>
    <a:lvl2pPr marL="2405216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2pPr>
    <a:lvl3pPr marL="4810440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3pPr>
    <a:lvl4pPr marL="7215659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4pPr>
    <a:lvl5pPr marL="9620865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5pPr>
    <a:lvl6pPr marL="12026092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6pPr>
    <a:lvl7pPr marL="14431309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7pPr>
    <a:lvl8pPr marL="16836528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8pPr>
    <a:lvl9pPr marL="19241740" algn="l" defTabSz="4810440" rtl="0" eaLnBrk="1" latinLnBrk="0" hangingPunct="1">
      <a:defRPr sz="63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5525" y="1241425"/>
            <a:ext cx="47466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795781"/>
            <a:ext cx="1321308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763261"/>
            <a:ext cx="116586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2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0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84200"/>
            <a:ext cx="3351848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84200"/>
            <a:ext cx="9861233" cy="9298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0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6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735583"/>
            <a:ext cx="1340739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7343143"/>
            <a:ext cx="1340739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1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921000"/>
            <a:ext cx="660654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921000"/>
            <a:ext cx="660654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84202"/>
            <a:ext cx="1340739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689861"/>
            <a:ext cx="6576178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4008120"/>
            <a:ext cx="6576178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689861"/>
            <a:ext cx="6608565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4008120"/>
            <a:ext cx="6608565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8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5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1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731520"/>
            <a:ext cx="5013603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579882"/>
            <a:ext cx="7869555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291840"/>
            <a:ext cx="5013603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7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731520"/>
            <a:ext cx="5013603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579882"/>
            <a:ext cx="7869555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291840"/>
            <a:ext cx="5013603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84202"/>
            <a:ext cx="1340739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921000"/>
            <a:ext cx="1340739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0170162"/>
            <a:ext cx="34975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0170162"/>
            <a:ext cx="524637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0170162"/>
            <a:ext cx="34975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4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4443" r:id="rId2"/>
    <p:sldLayoutId id="2147484444" r:id="rId3"/>
    <p:sldLayoutId id="2147484445" r:id="rId4"/>
    <p:sldLayoutId id="2147484446" r:id="rId5"/>
    <p:sldLayoutId id="2147484447" r:id="rId6"/>
    <p:sldLayoutId id="2147484448" r:id="rId7"/>
    <p:sldLayoutId id="2147484449" r:id="rId8"/>
    <p:sldLayoutId id="2147484450" r:id="rId9"/>
    <p:sldLayoutId id="2147484451" r:id="rId10"/>
    <p:sldLayoutId id="2147484452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entagon 574"/>
          <p:cNvSpPr/>
          <p:nvPr/>
        </p:nvSpPr>
        <p:spPr>
          <a:xfrm>
            <a:off x="533400" y="6324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134" name="Rounded Rectangle 133"/>
          <p:cNvSpPr/>
          <p:nvPr/>
        </p:nvSpPr>
        <p:spPr>
          <a:xfrm>
            <a:off x="533400" y="25146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serial_send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6" name="Straight Connector 175"/>
          <p:cNvCxnSpPr>
            <a:stCxn id="575" idx="3"/>
          </p:cNvCxnSpPr>
          <p:nvPr/>
        </p:nvCxnSpPr>
        <p:spPr>
          <a:xfrm>
            <a:off x="762000" y="6400800"/>
            <a:ext cx="2133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838200" y="48006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1143000" y="472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647" name="Rectangle 646"/>
          <p:cNvSpPr/>
          <p:nvPr/>
        </p:nvSpPr>
        <p:spPr>
          <a:xfrm>
            <a:off x="838201" y="4724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</p:txBody>
      </p:sp>
      <p:sp>
        <p:nvSpPr>
          <p:cNvPr id="361" name="Isosceles Triangle 360"/>
          <p:cNvSpPr/>
          <p:nvPr/>
        </p:nvSpPr>
        <p:spPr>
          <a:xfrm rot="5400000">
            <a:off x="11963400" y="4114800"/>
            <a:ext cx="457200" cy="4572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11658600" y="3810000"/>
            <a:ext cx="1219200" cy="91440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OBUFDS</a:t>
            </a:r>
          </a:p>
        </p:txBody>
      </p:sp>
      <p:sp>
        <p:nvSpPr>
          <p:cNvPr id="365" name="Rectangle 364"/>
          <p:cNvSpPr/>
          <p:nvPr/>
        </p:nvSpPr>
        <p:spPr>
          <a:xfrm>
            <a:off x="11658600" y="41910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367" name="Rectangle 366"/>
          <p:cNvSpPr/>
          <p:nvPr/>
        </p:nvSpPr>
        <p:spPr>
          <a:xfrm>
            <a:off x="12573000" y="40386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</a:p>
        </p:txBody>
      </p:sp>
      <p:sp>
        <p:nvSpPr>
          <p:cNvPr id="368" name="Rectangle 367"/>
          <p:cNvSpPr/>
          <p:nvPr/>
        </p:nvSpPr>
        <p:spPr>
          <a:xfrm>
            <a:off x="11658600" y="35052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#(.IOSTANDARD(“LVDS_33”))</a:t>
            </a:r>
          </a:p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i_obufds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 flipV="1">
            <a:off x="12954000" y="4114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Rectangle 382"/>
          <p:cNvSpPr/>
          <p:nvPr/>
        </p:nvSpPr>
        <p:spPr>
          <a:xfrm>
            <a:off x="12954000" y="4038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86" name="Rectangle 385"/>
          <p:cNvSpPr/>
          <p:nvPr/>
        </p:nvSpPr>
        <p:spPr>
          <a:xfrm>
            <a:off x="12573000" y="43434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</p:txBody>
      </p:sp>
      <p:cxnSp>
        <p:nvCxnSpPr>
          <p:cNvPr id="388" name="Straight Connector 387"/>
          <p:cNvCxnSpPr/>
          <p:nvPr/>
        </p:nvCxnSpPr>
        <p:spPr>
          <a:xfrm flipV="1">
            <a:off x="12954000" y="4419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 413"/>
          <p:cNvSpPr/>
          <p:nvPr/>
        </p:nvSpPr>
        <p:spPr>
          <a:xfrm>
            <a:off x="12954000" y="4343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15" name="Straight Connector 414"/>
          <p:cNvCxnSpPr/>
          <p:nvPr/>
        </p:nvCxnSpPr>
        <p:spPr>
          <a:xfrm>
            <a:off x="12115800" y="4191000"/>
            <a:ext cx="1447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12115800" y="4495800"/>
            <a:ext cx="1447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Rectangle 446"/>
          <p:cNvSpPr/>
          <p:nvPr/>
        </p:nvSpPr>
        <p:spPr>
          <a:xfrm>
            <a:off x="9906000" y="3886200"/>
            <a:ext cx="914400" cy="20574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ODDR2</a:t>
            </a:r>
          </a:p>
        </p:txBody>
      </p:sp>
      <p:sp>
        <p:nvSpPr>
          <p:cNvPr id="449" name="Rectangle 448"/>
          <p:cNvSpPr/>
          <p:nvPr/>
        </p:nvSpPr>
        <p:spPr>
          <a:xfrm>
            <a:off x="9906000" y="42672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D0</a:t>
            </a:r>
          </a:p>
        </p:txBody>
      </p:sp>
      <p:sp>
        <p:nvSpPr>
          <p:cNvPr id="451" name="Rectangle 450"/>
          <p:cNvSpPr/>
          <p:nvPr/>
        </p:nvSpPr>
        <p:spPr>
          <a:xfrm>
            <a:off x="9906000" y="44958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D1</a:t>
            </a:r>
          </a:p>
        </p:txBody>
      </p:sp>
      <p:sp>
        <p:nvSpPr>
          <p:cNvPr id="460" name="Rectangle 459"/>
          <p:cNvSpPr/>
          <p:nvPr/>
        </p:nvSpPr>
        <p:spPr>
          <a:xfrm>
            <a:off x="9906000" y="47244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</p:txBody>
      </p:sp>
      <p:sp>
        <p:nvSpPr>
          <p:cNvPr id="462" name="Rectangle 461"/>
          <p:cNvSpPr/>
          <p:nvPr/>
        </p:nvSpPr>
        <p:spPr>
          <a:xfrm>
            <a:off x="9906000" y="49530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</a:t>
            </a:r>
          </a:p>
        </p:txBody>
      </p:sp>
      <p:sp>
        <p:nvSpPr>
          <p:cNvPr id="469" name="Rectangle 468"/>
          <p:cNvSpPr/>
          <p:nvPr/>
        </p:nvSpPr>
        <p:spPr>
          <a:xfrm>
            <a:off x="9906000" y="51816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</a:t>
            </a:r>
          </a:p>
        </p:txBody>
      </p:sp>
      <p:sp>
        <p:nvSpPr>
          <p:cNvPr id="470" name="Rectangle 469"/>
          <p:cNvSpPr/>
          <p:nvPr/>
        </p:nvSpPr>
        <p:spPr>
          <a:xfrm>
            <a:off x="9906000" y="54102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71" name="Rectangle 470"/>
          <p:cNvSpPr/>
          <p:nvPr/>
        </p:nvSpPr>
        <p:spPr>
          <a:xfrm>
            <a:off x="9906000" y="56388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481" name="Rectangle 480"/>
          <p:cNvSpPr/>
          <p:nvPr/>
        </p:nvSpPr>
        <p:spPr>
          <a:xfrm>
            <a:off x="10515600" y="42672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</a:p>
        </p:txBody>
      </p:sp>
      <p:cxnSp>
        <p:nvCxnSpPr>
          <p:cNvPr id="486" name="Straight Connector 485"/>
          <p:cNvCxnSpPr/>
          <p:nvPr/>
        </p:nvCxnSpPr>
        <p:spPr>
          <a:xfrm>
            <a:off x="10820400" y="4343400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/>
          <p:cNvSpPr/>
          <p:nvPr/>
        </p:nvSpPr>
        <p:spPr>
          <a:xfrm>
            <a:off x="6400800" y="4953001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91" name="Straight Connector 490"/>
          <p:cNvCxnSpPr/>
          <p:nvPr/>
        </p:nvCxnSpPr>
        <p:spPr>
          <a:xfrm flipV="1">
            <a:off x="6477001" y="518155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/>
          <p:nvPr/>
        </p:nvCxnSpPr>
        <p:spPr>
          <a:xfrm flipH="1" flipV="1">
            <a:off x="6553201" y="518155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Rectangle 492"/>
          <p:cNvSpPr/>
          <p:nvPr/>
        </p:nvSpPr>
        <p:spPr>
          <a:xfrm>
            <a:off x="6477000" y="495296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495" name="Straight Connector 494"/>
          <p:cNvCxnSpPr/>
          <p:nvPr/>
        </p:nvCxnSpPr>
        <p:spPr>
          <a:xfrm>
            <a:off x="6705600" y="5029200"/>
            <a:ext cx="838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/>
          <p:nvPr/>
        </p:nvCxnSpPr>
        <p:spPr>
          <a:xfrm flipV="1">
            <a:off x="6781800" y="49530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Rectangle 499"/>
          <p:cNvSpPr/>
          <p:nvPr/>
        </p:nvSpPr>
        <p:spPr>
          <a:xfrm>
            <a:off x="6781801" y="4876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</p:txBody>
      </p:sp>
      <p:sp>
        <p:nvSpPr>
          <p:cNvPr id="501" name="Rectangle 500"/>
          <p:cNvSpPr/>
          <p:nvPr/>
        </p:nvSpPr>
        <p:spPr>
          <a:xfrm>
            <a:off x="6934200" y="487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</a:p>
        </p:txBody>
      </p:sp>
      <p:cxnSp>
        <p:nvCxnSpPr>
          <p:cNvPr id="503" name="Straight Connector 502"/>
          <p:cNvCxnSpPr/>
          <p:nvPr/>
        </p:nvCxnSpPr>
        <p:spPr>
          <a:xfrm flipV="1">
            <a:off x="7543800" y="44196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/>
          <p:nvPr/>
        </p:nvCxnSpPr>
        <p:spPr>
          <a:xfrm flipV="1">
            <a:off x="7543800" y="4800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 flipV="1">
            <a:off x="7543800" y="4572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/>
          <p:cNvCxnSpPr/>
          <p:nvPr/>
        </p:nvCxnSpPr>
        <p:spPr>
          <a:xfrm flipV="1">
            <a:off x="7543800" y="4343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/>
          <p:cNvCxnSpPr/>
          <p:nvPr/>
        </p:nvCxnSpPr>
        <p:spPr>
          <a:xfrm>
            <a:off x="7620000" y="4800600"/>
            <a:ext cx="838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/>
          <p:cNvCxnSpPr/>
          <p:nvPr/>
        </p:nvCxnSpPr>
        <p:spPr>
          <a:xfrm>
            <a:off x="8458200" y="4800600"/>
            <a:ext cx="0" cy="838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/>
          <p:nvPr/>
        </p:nvCxnSpPr>
        <p:spPr>
          <a:xfrm flipH="1">
            <a:off x="4800600" y="5638800"/>
            <a:ext cx="3657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 flipV="1">
            <a:off x="4800600" y="518160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>
            <a:stCxn id="521" idx="0"/>
          </p:cNvCxnSpPr>
          <p:nvPr/>
        </p:nvCxnSpPr>
        <p:spPr>
          <a:xfrm>
            <a:off x="6096000" y="5029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/>
          <p:cNvCxnSpPr/>
          <p:nvPr/>
        </p:nvCxnSpPr>
        <p:spPr>
          <a:xfrm>
            <a:off x="5334000" y="5410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/>
          <p:cNvCxnSpPr/>
          <p:nvPr/>
        </p:nvCxnSpPr>
        <p:spPr>
          <a:xfrm flipV="1">
            <a:off x="5638800" y="5181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/>
          <p:cNvCxnSpPr/>
          <p:nvPr/>
        </p:nvCxnSpPr>
        <p:spPr>
          <a:xfrm flipV="1">
            <a:off x="5638800" y="52578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Trapezoid 520"/>
          <p:cNvSpPr/>
          <p:nvPr/>
        </p:nvSpPr>
        <p:spPr>
          <a:xfrm rot="5400000">
            <a:off x="5791200" y="49530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522" name="Rectangle 521"/>
          <p:cNvSpPr/>
          <p:nvPr/>
        </p:nvSpPr>
        <p:spPr>
          <a:xfrm>
            <a:off x="5943600" y="5029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3" name="Rectangle 522"/>
          <p:cNvSpPr/>
          <p:nvPr/>
        </p:nvSpPr>
        <p:spPr>
          <a:xfrm>
            <a:off x="5943600" y="4876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24" name="Straight Connector 523"/>
          <p:cNvCxnSpPr/>
          <p:nvPr/>
        </p:nvCxnSpPr>
        <p:spPr>
          <a:xfrm>
            <a:off x="4800600" y="5181600"/>
            <a:ext cx="1143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Rectangle 524"/>
          <p:cNvSpPr/>
          <p:nvPr/>
        </p:nvSpPr>
        <p:spPr>
          <a:xfrm>
            <a:off x="5181600" y="525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2’d0</a:t>
            </a:r>
          </a:p>
        </p:txBody>
      </p:sp>
      <p:cxnSp>
        <p:nvCxnSpPr>
          <p:cNvPr id="569" name="Straight Connector 568"/>
          <p:cNvCxnSpPr/>
          <p:nvPr/>
        </p:nvCxnSpPr>
        <p:spPr>
          <a:xfrm flipV="1">
            <a:off x="6019800" y="5181600"/>
            <a:ext cx="0" cy="1295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Rectangle 605"/>
          <p:cNvSpPr/>
          <p:nvPr/>
        </p:nvSpPr>
        <p:spPr>
          <a:xfrm>
            <a:off x="1981200" y="4800601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608" name="Straight Connector 607"/>
          <p:cNvCxnSpPr/>
          <p:nvPr/>
        </p:nvCxnSpPr>
        <p:spPr>
          <a:xfrm flipV="1">
            <a:off x="2057401" y="502915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Connector 608"/>
          <p:cNvCxnSpPr/>
          <p:nvPr/>
        </p:nvCxnSpPr>
        <p:spPr>
          <a:xfrm flipH="1" flipV="1">
            <a:off x="2133601" y="502915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Rectangle 609"/>
          <p:cNvSpPr/>
          <p:nvPr/>
        </p:nvSpPr>
        <p:spPr>
          <a:xfrm>
            <a:off x="2057400" y="480056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611" name="Straight Connector 610"/>
          <p:cNvCxnSpPr/>
          <p:nvPr/>
        </p:nvCxnSpPr>
        <p:spPr>
          <a:xfrm flipV="1">
            <a:off x="2362200" y="48006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Rectangle 611"/>
          <p:cNvSpPr/>
          <p:nvPr/>
        </p:nvSpPr>
        <p:spPr>
          <a:xfrm>
            <a:off x="2362201" y="4724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</p:txBody>
      </p:sp>
      <p:sp>
        <p:nvSpPr>
          <p:cNvPr id="613" name="Rectangle 612"/>
          <p:cNvSpPr/>
          <p:nvPr/>
        </p:nvSpPr>
        <p:spPr>
          <a:xfrm>
            <a:off x="2514600" y="472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</a:p>
        </p:txBody>
      </p:sp>
      <p:cxnSp>
        <p:nvCxnSpPr>
          <p:cNvPr id="614" name="Straight Connector 613"/>
          <p:cNvCxnSpPr/>
          <p:nvPr/>
        </p:nvCxnSpPr>
        <p:spPr>
          <a:xfrm>
            <a:off x="2286000" y="4876800"/>
            <a:ext cx="3657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Rectangle 615"/>
          <p:cNvSpPr/>
          <p:nvPr/>
        </p:nvSpPr>
        <p:spPr>
          <a:xfrm>
            <a:off x="2895600" y="6324601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617" name="Straight Connector 616"/>
          <p:cNvCxnSpPr/>
          <p:nvPr/>
        </p:nvCxnSpPr>
        <p:spPr>
          <a:xfrm flipV="1">
            <a:off x="2971801" y="655315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 flipH="1" flipV="1">
            <a:off x="3048001" y="655315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Rectangle 618"/>
          <p:cNvSpPr/>
          <p:nvPr/>
        </p:nvSpPr>
        <p:spPr>
          <a:xfrm>
            <a:off x="2971800" y="632456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620" name="Straight Connector 619"/>
          <p:cNvCxnSpPr/>
          <p:nvPr/>
        </p:nvCxnSpPr>
        <p:spPr>
          <a:xfrm flipV="1">
            <a:off x="2133600" y="5105400"/>
            <a:ext cx="0" cy="1295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Rectangle 620"/>
          <p:cNvSpPr/>
          <p:nvPr/>
        </p:nvSpPr>
        <p:spPr>
          <a:xfrm>
            <a:off x="3810000" y="6629408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622" name="Straight Connector 621"/>
          <p:cNvCxnSpPr/>
          <p:nvPr/>
        </p:nvCxnSpPr>
        <p:spPr>
          <a:xfrm flipV="1">
            <a:off x="3886201" y="685795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Connector 622"/>
          <p:cNvCxnSpPr/>
          <p:nvPr/>
        </p:nvCxnSpPr>
        <p:spPr>
          <a:xfrm flipH="1" flipV="1">
            <a:off x="3962401" y="6857958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Rectangle 623"/>
          <p:cNvSpPr/>
          <p:nvPr/>
        </p:nvSpPr>
        <p:spPr>
          <a:xfrm>
            <a:off x="3886200" y="662936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625" name="Straight Connector 624"/>
          <p:cNvCxnSpPr>
            <a:endCxn id="633" idx="2"/>
          </p:cNvCxnSpPr>
          <p:nvPr/>
        </p:nvCxnSpPr>
        <p:spPr>
          <a:xfrm>
            <a:off x="3200400" y="6400800"/>
            <a:ext cx="1981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>
            <a:off x="3505200" y="6705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Connector 626"/>
          <p:cNvCxnSpPr/>
          <p:nvPr/>
        </p:nvCxnSpPr>
        <p:spPr>
          <a:xfrm>
            <a:off x="3505200" y="64008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>
            <a:off x="4114800" y="6705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Flowchart: Delay 628"/>
          <p:cNvSpPr/>
          <p:nvPr/>
        </p:nvSpPr>
        <p:spPr>
          <a:xfrm>
            <a:off x="5334000" y="632460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631" name="Straight Connector 630"/>
          <p:cNvCxnSpPr/>
          <p:nvPr/>
        </p:nvCxnSpPr>
        <p:spPr>
          <a:xfrm>
            <a:off x="4419600" y="65532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V="1">
            <a:off x="4419600" y="65532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Oval 632"/>
          <p:cNvSpPr/>
          <p:nvPr/>
        </p:nvSpPr>
        <p:spPr>
          <a:xfrm>
            <a:off x="5181600" y="6324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4" name="Straight Connector 633"/>
          <p:cNvCxnSpPr/>
          <p:nvPr/>
        </p:nvCxnSpPr>
        <p:spPr>
          <a:xfrm>
            <a:off x="5638800" y="64770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Pentagon 634"/>
          <p:cNvSpPr/>
          <p:nvPr/>
        </p:nvSpPr>
        <p:spPr>
          <a:xfrm>
            <a:off x="533400" y="7239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36" name="Straight Connector 635"/>
          <p:cNvCxnSpPr/>
          <p:nvPr/>
        </p:nvCxnSpPr>
        <p:spPr>
          <a:xfrm>
            <a:off x="762000" y="7315200"/>
            <a:ext cx="8382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traight Connector 636"/>
          <p:cNvCxnSpPr/>
          <p:nvPr/>
        </p:nvCxnSpPr>
        <p:spPr>
          <a:xfrm>
            <a:off x="9144000" y="4800600"/>
            <a:ext cx="762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Pentagon 637"/>
          <p:cNvSpPr/>
          <p:nvPr/>
        </p:nvSpPr>
        <p:spPr>
          <a:xfrm>
            <a:off x="533400" y="4800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39" name="Straight Connector 638"/>
          <p:cNvCxnSpPr/>
          <p:nvPr/>
        </p:nvCxnSpPr>
        <p:spPr>
          <a:xfrm>
            <a:off x="762000" y="48768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 flipV="1">
            <a:off x="838200" y="63245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Rectangle 645"/>
          <p:cNvSpPr/>
          <p:nvPr/>
        </p:nvSpPr>
        <p:spPr>
          <a:xfrm>
            <a:off x="1143000" y="624839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1" name="Rectangle 650"/>
          <p:cNvSpPr/>
          <p:nvPr/>
        </p:nvSpPr>
        <p:spPr>
          <a:xfrm>
            <a:off x="838201" y="62483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657" name="Straight Connector 656"/>
          <p:cNvCxnSpPr/>
          <p:nvPr/>
        </p:nvCxnSpPr>
        <p:spPr>
          <a:xfrm flipV="1">
            <a:off x="838200" y="72389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8" name="Rectangle 657"/>
          <p:cNvSpPr/>
          <p:nvPr/>
        </p:nvSpPr>
        <p:spPr>
          <a:xfrm>
            <a:off x="1143000" y="716279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9" name="Rectangle 658"/>
          <p:cNvSpPr/>
          <p:nvPr/>
        </p:nvSpPr>
        <p:spPr>
          <a:xfrm>
            <a:off x="838201" y="71627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12" name="Straight Connector 711"/>
          <p:cNvCxnSpPr/>
          <p:nvPr/>
        </p:nvCxnSpPr>
        <p:spPr>
          <a:xfrm flipV="1">
            <a:off x="3048000" y="6629400"/>
            <a:ext cx="0" cy="685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Connector 712"/>
          <p:cNvCxnSpPr/>
          <p:nvPr/>
        </p:nvCxnSpPr>
        <p:spPr>
          <a:xfrm flipV="1">
            <a:off x="3962400" y="6934200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/>
          <p:cNvCxnSpPr>
            <a:endCxn id="449" idx="1"/>
          </p:cNvCxnSpPr>
          <p:nvPr/>
        </p:nvCxnSpPr>
        <p:spPr>
          <a:xfrm>
            <a:off x="7620000" y="4343400"/>
            <a:ext cx="2286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/>
          <p:cNvCxnSpPr>
            <a:endCxn id="451" idx="1"/>
          </p:cNvCxnSpPr>
          <p:nvPr/>
        </p:nvCxnSpPr>
        <p:spPr>
          <a:xfrm>
            <a:off x="7620000" y="4572000"/>
            <a:ext cx="2286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" name="Oval 726"/>
          <p:cNvSpPr/>
          <p:nvPr/>
        </p:nvSpPr>
        <p:spPr>
          <a:xfrm>
            <a:off x="9753600" y="4953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8" name="Straight Connector 727"/>
          <p:cNvCxnSpPr/>
          <p:nvPr/>
        </p:nvCxnSpPr>
        <p:spPr>
          <a:xfrm>
            <a:off x="9144000" y="50292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Connector 728"/>
          <p:cNvCxnSpPr/>
          <p:nvPr/>
        </p:nvCxnSpPr>
        <p:spPr>
          <a:xfrm flipV="1">
            <a:off x="9144000" y="4800600"/>
            <a:ext cx="0" cy="2514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Connector 729"/>
          <p:cNvCxnSpPr/>
          <p:nvPr/>
        </p:nvCxnSpPr>
        <p:spPr>
          <a:xfrm flipV="1">
            <a:off x="6553200" y="5257800"/>
            <a:ext cx="0" cy="2057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Connector 730"/>
          <p:cNvCxnSpPr/>
          <p:nvPr/>
        </p:nvCxnSpPr>
        <p:spPr>
          <a:xfrm>
            <a:off x="9601200" y="5257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Connector 731"/>
          <p:cNvCxnSpPr/>
          <p:nvPr/>
        </p:nvCxnSpPr>
        <p:spPr>
          <a:xfrm>
            <a:off x="9601200" y="5715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3" name="Rectangle 732"/>
          <p:cNvSpPr/>
          <p:nvPr/>
        </p:nvSpPr>
        <p:spPr>
          <a:xfrm>
            <a:off x="9372600" y="510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</a:p>
        </p:txBody>
      </p:sp>
      <p:sp>
        <p:nvSpPr>
          <p:cNvPr id="734" name="Rectangle 733"/>
          <p:cNvSpPr/>
          <p:nvPr/>
        </p:nvSpPr>
        <p:spPr>
          <a:xfrm>
            <a:off x="9372600" y="556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sp>
        <p:nvSpPr>
          <p:cNvPr id="735" name="Oval 734"/>
          <p:cNvSpPr/>
          <p:nvPr/>
        </p:nvSpPr>
        <p:spPr>
          <a:xfrm>
            <a:off x="9753600" y="5410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Pentagon 735"/>
          <p:cNvSpPr/>
          <p:nvPr/>
        </p:nvSpPr>
        <p:spPr>
          <a:xfrm>
            <a:off x="533400" y="3733804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37" name="Straight Connector 736"/>
          <p:cNvCxnSpPr/>
          <p:nvPr/>
        </p:nvCxnSpPr>
        <p:spPr>
          <a:xfrm flipV="1">
            <a:off x="838200" y="37338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8" name="Rectangle 737"/>
          <p:cNvSpPr/>
          <p:nvPr/>
        </p:nvSpPr>
        <p:spPr>
          <a:xfrm>
            <a:off x="1143000" y="3657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9" name="Rectangle 738"/>
          <p:cNvSpPr/>
          <p:nvPr/>
        </p:nvSpPr>
        <p:spPr>
          <a:xfrm>
            <a:off x="838201" y="3657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40" name="Straight Connector 739"/>
          <p:cNvCxnSpPr/>
          <p:nvPr/>
        </p:nvCxnSpPr>
        <p:spPr>
          <a:xfrm flipV="1">
            <a:off x="762000" y="3810000"/>
            <a:ext cx="80772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/>
          <p:cNvCxnSpPr/>
          <p:nvPr/>
        </p:nvCxnSpPr>
        <p:spPr>
          <a:xfrm>
            <a:off x="8839200" y="54864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741"/>
          <p:cNvCxnSpPr/>
          <p:nvPr/>
        </p:nvCxnSpPr>
        <p:spPr>
          <a:xfrm>
            <a:off x="8839200" y="3810000"/>
            <a:ext cx="0" cy="1676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Connector 742"/>
          <p:cNvCxnSpPr/>
          <p:nvPr/>
        </p:nvCxnSpPr>
        <p:spPr>
          <a:xfrm flipV="1">
            <a:off x="13563600" y="4114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/>
          <p:cNvCxnSpPr/>
          <p:nvPr/>
        </p:nvCxnSpPr>
        <p:spPr>
          <a:xfrm flipV="1">
            <a:off x="13563600" y="4419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Connector 744"/>
          <p:cNvCxnSpPr/>
          <p:nvPr/>
        </p:nvCxnSpPr>
        <p:spPr>
          <a:xfrm flipV="1">
            <a:off x="13639800" y="3886200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/>
          <p:cNvCxnSpPr/>
          <p:nvPr/>
        </p:nvCxnSpPr>
        <p:spPr>
          <a:xfrm flipV="1">
            <a:off x="14706600" y="38100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" name="Rectangle 746"/>
          <p:cNvSpPr/>
          <p:nvPr/>
        </p:nvSpPr>
        <p:spPr>
          <a:xfrm>
            <a:off x="14706601" y="3733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748" name="Pentagon 747"/>
          <p:cNvSpPr/>
          <p:nvPr/>
        </p:nvSpPr>
        <p:spPr>
          <a:xfrm>
            <a:off x="14935200" y="3810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49" name="Straight Connector 748"/>
          <p:cNvCxnSpPr>
            <a:endCxn id="748" idx="1"/>
          </p:cNvCxnSpPr>
          <p:nvPr/>
        </p:nvCxnSpPr>
        <p:spPr>
          <a:xfrm>
            <a:off x="13639800" y="3886200"/>
            <a:ext cx="1295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0" name="Rectangle 749"/>
          <p:cNvSpPr/>
          <p:nvPr/>
        </p:nvSpPr>
        <p:spPr>
          <a:xfrm>
            <a:off x="140208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751" name="Rectangle 750"/>
          <p:cNvSpPr/>
          <p:nvPr/>
        </p:nvSpPr>
        <p:spPr>
          <a:xfrm>
            <a:off x="7772400" y="419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[31]</a:t>
            </a:r>
          </a:p>
        </p:txBody>
      </p:sp>
      <p:sp>
        <p:nvSpPr>
          <p:cNvPr id="752" name="Rectangle 751"/>
          <p:cNvSpPr/>
          <p:nvPr/>
        </p:nvSpPr>
        <p:spPr>
          <a:xfrm>
            <a:off x="7772400" y="441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[30]</a:t>
            </a:r>
          </a:p>
        </p:txBody>
      </p:sp>
      <p:sp>
        <p:nvSpPr>
          <p:cNvPr id="753" name="Rectangle 752"/>
          <p:cNvSpPr/>
          <p:nvPr/>
        </p:nvSpPr>
        <p:spPr>
          <a:xfrm>
            <a:off x="7772400" y="464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[29:0]</a:t>
            </a:r>
          </a:p>
        </p:txBody>
      </p:sp>
      <p:sp>
        <p:nvSpPr>
          <p:cNvPr id="754" name="Rectangle 753"/>
          <p:cNvSpPr/>
          <p:nvPr/>
        </p:nvSpPr>
        <p:spPr>
          <a:xfrm>
            <a:off x="13639800" y="441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</p:txBody>
      </p:sp>
      <p:sp>
        <p:nvSpPr>
          <p:cNvPr id="755" name="Rectangle 754"/>
          <p:cNvSpPr/>
          <p:nvPr/>
        </p:nvSpPr>
        <p:spPr>
          <a:xfrm>
            <a:off x="13639800" y="411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756" name="Rectangle 755"/>
          <p:cNvSpPr/>
          <p:nvPr/>
        </p:nvSpPr>
        <p:spPr>
          <a:xfrm>
            <a:off x="9906000" y="37338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i_oddr2</a:t>
            </a:r>
          </a:p>
        </p:txBody>
      </p:sp>
      <p:cxnSp>
        <p:nvCxnSpPr>
          <p:cNvPr id="758" name="Straight Connector 757"/>
          <p:cNvCxnSpPr/>
          <p:nvPr/>
        </p:nvCxnSpPr>
        <p:spPr>
          <a:xfrm flipV="1">
            <a:off x="10896600" y="4267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Rectangle 758"/>
          <p:cNvSpPr/>
          <p:nvPr/>
        </p:nvSpPr>
        <p:spPr>
          <a:xfrm>
            <a:off x="10896600" y="4191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60" name="Rectangle 759"/>
          <p:cNvSpPr/>
          <p:nvPr/>
        </p:nvSpPr>
        <p:spPr>
          <a:xfrm>
            <a:off x="11125200" y="4191000"/>
            <a:ext cx="3048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61" name="Straight Connector 760"/>
          <p:cNvCxnSpPr/>
          <p:nvPr/>
        </p:nvCxnSpPr>
        <p:spPr>
          <a:xfrm flipV="1">
            <a:off x="3276600" y="63246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Rectangle 761"/>
          <p:cNvSpPr/>
          <p:nvPr/>
        </p:nvSpPr>
        <p:spPr>
          <a:xfrm>
            <a:off x="4267200" y="624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clk_div_d1</a:t>
            </a:r>
          </a:p>
        </p:txBody>
      </p:sp>
      <p:sp>
        <p:nvSpPr>
          <p:cNvPr id="763" name="Rectangle 762"/>
          <p:cNvSpPr/>
          <p:nvPr/>
        </p:nvSpPr>
        <p:spPr>
          <a:xfrm>
            <a:off x="3276601" y="6248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64" name="Straight Connector 763"/>
          <p:cNvCxnSpPr/>
          <p:nvPr/>
        </p:nvCxnSpPr>
        <p:spPr>
          <a:xfrm flipV="1">
            <a:off x="4191000" y="6629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5" name="Rectangle 764"/>
          <p:cNvSpPr/>
          <p:nvPr/>
        </p:nvSpPr>
        <p:spPr>
          <a:xfrm>
            <a:off x="4343400" y="670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clk_div_d2</a:t>
            </a:r>
          </a:p>
        </p:txBody>
      </p:sp>
      <p:sp>
        <p:nvSpPr>
          <p:cNvPr id="766" name="Rectangle 765"/>
          <p:cNvSpPr/>
          <p:nvPr/>
        </p:nvSpPr>
        <p:spPr>
          <a:xfrm>
            <a:off x="4191001" y="6553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36" name="Oval 135"/>
          <p:cNvSpPr/>
          <p:nvPr/>
        </p:nvSpPr>
        <p:spPr>
          <a:xfrm>
            <a:off x="2971800" y="6172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3886200" y="64770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6477000" y="4800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2057400" y="46482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45"/>
          <p:cNvCxnSpPr/>
          <p:nvPr/>
        </p:nvCxnSpPr>
        <p:spPr>
          <a:xfrm>
            <a:off x="3048000" y="3810000"/>
            <a:ext cx="0" cy="2362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3962400" y="3810000"/>
            <a:ext cx="0" cy="2667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39" idx="0"/>
          </p:cNvCxnSpPr>
          <p:nvPr/>
        </p:nvCxnSpPr>
        <p:spPr>
          <a:xfrm>
            <a:off x="6553200" y="3810000"/>
            <a:ext cx="0" cy="990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Pentagon 151"/>
          <p:cNvSpPr/>
          <p:nvPr/>
        </p:nvSpPr>
        <p:spPr>
          <a:xfrm>
            <a:off x="533400" y="4038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838200" y="4038596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1143000" y="3962396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38201" y="3962396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56" name="Straight Connector 155"/>
          <p:cNvCxnSpPr/>
          <p:nvPr/>
        </p:nvCxnSpPr>
        <p:spPr>
          <a:xfrm>
            <a:off x="762000" y="4114800"/>
            <a:ext cx="137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2133600" y="4114800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10549</TotalTime>
  <Words>70</Words>
  <Application>Microsoft Office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729</cp:revision>
  <cp:lastPrinted>2015-08-18T05:01:17Z</cp:lastPrinted>
  <dcterms:created xsi:type="dcterms:W3CDTF">2015-02-20T08:15:49Z</dcterms:created>
  <dcterms:modified xsi:type="dcterms:W3CDTF">2017-09-25T04:52:10Z</dcterms:modified>
</cp:coreProperties>
</file>