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1" r:id="rId1"/>
  </p:sldMasterIdLst>
  <p:notesMasterIdLst>
    <p:notesMasterId r:id="rId3"/>
  </p:notesMasterIdLst>
  <p:sldIdLst>
    <p:sldId id="262" r:id="rId2"/>
  </p:sldIdLst>
  <p:sldSz cx="25603200" cy="18288000"/>
  <p:notesSz cx="6797675" cy="9926638"/>
  <p:defaultTextStyle>
    <a:defPPr>
      <a:defRPr lang="en-US"/>
    </a:defPPr>
    <a:lvl1pPr marL="0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1pPr>
    <a:lvl2pPr marL="526224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2pPr>
    <a:lvl3pPr marL="1052449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3pPr>
    <a:lvl4pPr marL="1578674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4pPr>
    <a:lvl5pPr marL="2104895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5pPr>
    <a:lvl6pPr marL="2631122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6pPr>
    <a:lvl7pPr marL="3157347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7pPr>
    <a:lvl8pPr marL="3683572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8pPr>
    <a:lvl9pPr marL="4209794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51" d="100"/>
          <a:sy n="51" d="100"/>
        </p:scale>
        <p:origin x="7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224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2449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78674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4895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1122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57347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3572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09794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1241425"/>
            <a:ext cx="468947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2992968"/>
            <a:ext cx="2176272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9605435"/>
            <a:ext cx="192024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2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4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973667"/>
            <a:ext cx="552069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973667"/>
            <a:ext cx="1624203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8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4559305"/>
            <a:ext cx="2208276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12238572"/>
            <a:ext cx="2208276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0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4868333"/>
            <a:ext cx="1088136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4868333"/>
            <a:ext cx="1088136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973671"/>
            <a:ext cx="2208276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4483101"/>
            <a:ext cx="10831352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6680200"/>
            <a:ext cx="10831352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4483101"/>
            <a:ext cx="10884695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6680200"/>
            <a:ext cx="10884695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4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219200"/>
            <a:ext cx="8257698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2633138"/>
            <a:ext cx="1296162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5486400"/>
            <a:ext cx="8257698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1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219200"/>
            <a:ext cx="8257698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2633138"/>
            <a:ext cx="1296162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5486400"/>
            <a:ext cx="8257698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973671"/>
            <a:ext cx="2208276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4868333"/>
            <a:ext cx="2208276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16950271"/>
            <a:ext cx="57607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16950271"/>
            <a:ext cx="86410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16950271"/>
            <a:ext cx="57607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9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23" r:id="rId2"/>
    <p:sldLayoutId id="2147484324" r:id="rId3"/>
    <p:sldLayoutId id="2147484325" r:id="rId4"/>
    <p:sldLayoutId id="2147484326" r:id="rId5"/>
    <p:sldLayoutId id="2147484327" r:id="rId6"/>
    <p:sldLayoutId id="2147484328" r:id="rId7"/>
    <p:sldLayoutId id="2147484329" r:id="rId8"/>
    <p:sldLayoutId id="2147484330" r:id="rId9"/>
    <p:sldLayoutId id="2147484331" r:id="rId10"/>
    <p:sldLayoutId id="2147484332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62800" y="3810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ber_7seg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0" name="Pentagon 339"/>
          <p:cNvSpPr/>
          <p:nvPr/>
        </p:nvSpPr>
        <p:spPr>
          <a:xfrm>
            <a:off x="7010400" y="16840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7315200" y="16840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7315200" y="16764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7543800" y="1676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344" name="Straight Connector 343"/>
          <p:cNvCxnSpPr>
            <a:stCxn id="340" idx="3"/>
          </p:cNvCxnSpPr>
          <p:nvPr/>
        </p:nvCxnSpPr>
        <p:spPr>
          <a:xfrm>
            <a:off x="7239000" y="169164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8610600" y="1684020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47" name="Straight Connector 346"/>
          <p:cNvCxnSpPr/>
          <p:nvPr/>
        </p:nvCxnSpPr>
        <p:spPr>
          <a:xfrm flipV="1">
            <a:off x="8686801" y="170687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 flipV="1">
            <a:off x="8763001" y="170687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/>
          <p:cNvSpPr/>
          <p:nvPr/>
        </p:nvSpPr>
        <p:spPr>
          <a:xfrm>
            <a:off x="8686800" y="168401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50" name="Rectangle 349"/>
          <p:cNvSpPr/>
          <p:nvPr/>
        </p:nvSpPr>
        <p:spPr>
          <a:xfrm>
            <a:off x="8229600" y="1684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9067800" y="1684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352" name="Pentagon 351"/>
          <p:cNvSpPr/>
          <p:nvPr/>
        </p:nvSpPr>
        <p:spPr>
          <a:xfrm>
            <a:off x="7010400" y="17297407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3" name="Straight Connector 352"/>
          <p:cNvCxnSpPr/>
          <p:nvPr/>
        </p:nvCxnSpPr>
        <p:spPr>
          <a:xfrm flipV="1">
            <a:off x="7315200" y="1729740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7315200" y="1722120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7543800" y="172212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56" name="Straight Connector 355"/>
          <p:cNvCxnSpPr>
            <a:stCxn id="352" idx="3"/>
          </p:cNvCxnSpPr>
          <p:nvPr/>
        </p:nvCxnSpPr>
        <p:spPr>
          <a:xfrm>
            <a:off x="7239000" y="17373607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8610600" y="1729741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58" name="Straight Connector 357"/>
          <p:cNvCxnSpPr/>
          <p:nvPr/>
        </p:nvCxnSpPr>
        <p:spPr>
          <a:xfrm flipV="1">
            <a:off x="8686801" y="175259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H="1" flipV="1">
            <a:off x="8763001" y="175259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8686800" y="1729738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8229600" y="172974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9067800" y="172974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5334000" y="22098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58" name="Straight Connector 257"/>
          <p:cNvCxnSpPr/>
          <p:nvPr/>
        </p:nvCxnSpPr>
        <p:spPr>
          <a:xfrm flipV="1">
            <a:off x="5410201" y="243836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 flipV="1">
            <a:off x="5486401" y="243836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5410200" y="22097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77" name="Trapezoid 276"/>
          <p:cNvSpPr/>
          <p:nvPr/>
        </p:nvSpPr>
        <p:spPr>
          <a:xfrm rot="5400000">
            <a:off x="4724400" y="67056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81" name="Rectangle 280"/>
          <p:cNvSpPr/>
          <p:nvPr/>
        </p:nvSpPr>
        <p:spPr>
          <a:xfrm>
            <a:off x="4876800" y="6781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4876800" y="6629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4038600" y="51054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91" name="Pentagon 190"/>
          <p:cNvSpPr/>
          <p:nvPr/>
        </p:nvSpPr>
        <p:spPr>
          <a:xfrm>
            <a:off x="2514600" y="6553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2819400" y="6553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2819400" y="6477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30480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Flowchart: Delay 155"/>
          <p:cNvSpPr/>
          <p:nvPr/>
        </p:nvSpPr>
        <p:spPr>
          <a:xfrm rot="5400000">
            <a:off x="4038600" y="54864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13411200" y="708663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13411200" y="701043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83" name="Straight Connector 182"/>
          <p:cNvCxnSpPr>
            <a:endCxn id="186" idx="1"/>
          </p:cNvCxnSpPr>
          <p:nvPr/>
        </p:nvCxnSpPr>
        <p:spPr>
          <a:xfrm flipV="1">
            <a:off x="12496800" y="7162800"/>
            <a:ext cx="1143000" cy="3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Pentagon 185"/>
          <p:cNvSpPr/>
          <p:nvPr/>
        </p:nvSpPr>
        <p:spPr>
          <a:xfrm>
            <a:off x="13639800" y="7086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89" name="Rectangle 188"/>
          <p:cNvSpPr/>
          <p:nvPr/>
        </p:nvSpPr>
        <p:spPr>
          <a:xfrm>
            <a:off x="128016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DRISE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9601200" y="2362200"/>
            <a:ext cx="1371600" cy="198120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9601200" y="289560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mcand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9601200" y="266700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9601200" y="403860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H="1" flipV="1">
            <a:off x="9601207" y="411480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9601207" y="419100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9601200" y="1752600"/>
            <a:ext cx="457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.BW_CNT   (6)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.BW_MCAND (4)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.BW_MLIER (64) 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i_mult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515600" y="38100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601200" y="381000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9601200" y="312419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mlier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0515600" y="33528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miler_is_signed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0515600" y="35814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mcand_is_signed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3" name="Straight Connector 212"/>
          <p:cNvCxnSpPr>
            <a:endCxn id="208" idx="3"/>
          </p:cNvCxnSpPr>
          <p:nvPr/>
        </p:nvCxnSpPr>
        <p:spPr>
          <a:xfrm flipH="1">
            <a:off x="10972800" y="3429000"/>
            <a:ext cx="304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endCxn id="211" idx="3"/>
          </p:cNvCxnSpPr>
          <p:nvPr/>
        </p:nvCxnSpPr>
        <p:spPr>
          <a:xfrm flipH="1">
            <a:off x="10972800" y="3657600"/>
            <a:ext cx="304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11125200" y="32766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1125200" y="35052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0" name="Straight Connector 219"/>
          <p:cNvCxnSpPr/>
          <p:nvPr/>
        </p:nvCxnSpPr>
        <p:spPr>
          <a:xfrm>
            <a:off x="5638800" y="2286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5715000" y="220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5715000" y="213360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943600" y="21336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334000" y="67056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5410201" y="693416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 flipV="1">
            <a:off x="5486401" y="693416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5410200" y="67055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237" name="Straight Connector 236"/>
          <p:cNvCxnSpPr/>
          <p:nvPr/>
        </p:nvCxnSpPr>
        <p:spPr>
          <a:xfrm>
            <a:off x="5638800" y="6781800"/>
            <a:ext cx="510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5715000" y="6705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5715000" y="662940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943600" y="66294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5334000" y="37338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42" name="Straight Connector 241"/>
          <p:cNvCxnSpPr/>
          <p:nvPr/>
        </p:nvCxnSpPr>
        <p:spPr>
          <a:xfrm flipV="1">
            <a:off x="5410201" y="396236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H="1" flipV="1">
            <a:off x="5486401" y="396236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5410200" y="37337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245" name="Straight Connector 244"/>
          <p:cNvCxnSpPr/>
          <p:nvPr/>
        </p:nvCxnSpPr>
        <p:spPr>
          <a:xfrm>
            <a:off x="5638800" y="38100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V="1">
            <a:off x="5715000" y="3733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5715000" y="365760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5943600" y="36576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9" name="Rectangle 248"/>
          <p:cNvSpPr/>
          <p:nvPr/>
        </p:nvSpPr>
        <p:spPr>
          <a:xfrm rot="16200000">
            <a:off x="7467600" y="37338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cxnSp>
        <p:nvCxnSpPr>
          <p:cNvPr id="250" name="Straight Connector 249"/>
          <p:cNvCxnSpPr/>
          <p:nvPr/>
        </p:nvCxnSpPr>
        <p:spPr>
          <a:xfrm>
            <a:off x="9296400" y="2971800"/>
            <a:ext cx="304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8991600" y="28194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’d10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2" name="Straight Connector 251"/>
          <p:cNvCxnSpPr/>
          <p:nvPr/>
        </p:nvCxnSpPr>
        <p:spPr>
          <a:xfrm>
            <a:off x="9296400" y="3200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9296400" y="3200400"/>
            <a:ext cx="0" cy="3581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0972800" y="38862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12192000" y="3886200"/>
            <a:ext cx="0" cy="2209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>
            <a:off x="3810000" y="6096000"/>
            <a:ext cx="838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1049000" y="381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1049000" y="373380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3" name="Straight Connector 262"/>
          <p:cNvCxnSpPr/>
          <p:nvPr/>
        </p:nvCxnSpPr>
        <p:spPr>
          <a:xfrm flipV="1">
            <a:off x="11811000" y="3810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V="1">
            <a:off x="11887200" y="36576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1887200" y="36576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13030200" y="358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13030200" y="358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11963400" y="381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11963400" y="373380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3" name="Straight Connector 272"/>
          <p:cNvCxnSpPr/>
          <p:nvPr/>
        </p:nvCxnSpPr>
        <p:spPr>
          <a:xfrm flipV="1">
            <a:off x="11963400" y="358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11963400" y="350520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1277600" y="37338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8" name="Straight Connector 277"/>
          <p:cNvCxnSpPr>
            <a:stCxn id="277" idx="0"/>
          </p:cNvCxnSpPr>
          <p:nvPr/>
        </p:nvCxnSpPr>
        <p:spPr>
          <a:xfrm>
            <a:off x="5029200" y="6781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stCxn id="191" idx="3"/>
          </p:cNvCxnSpPr>
          <p:nvPr/>
        </p:nvCxnSpPr>
        <p:spPr>
          <a:xfrm>
            <a:off x="2743200" y="6629400"/>
            <a:ext cx="213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ounded Rectangle 443"/>
          <p:cNvSpPr/>
          <p:nvPr/>
        </p:nvSpPr>
        <p:spPr>
          <a:xfrm>
            <a:off x="15240002" y="1376466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5" name="Straight Connector 444"/>
          <p:cNvCxnSpPr>
            <a:endCxn id="522" idx="0"/>
          </p:cNvCxnSpPr>
          <p:nvPr/>
        </p:nvCxnSpPr>
        <p:spPr>
          <a:xfrm>
            <a:off x="15697200" y="1681266"/>
            <a:ext cx="0" cy="604735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16078201" y="1224067"/>
            <a:ext cx="0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16154407" y="1452660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flipV="1">
            <a:off x="16306801" y="122406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H="1">
            <a:off x="16078201" y="122406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ectangle 449"/>
          <p:cNvSpPr/>
          <p:nvPr/>
        </p:nvSpPr>
        <p:spPr>
          <a:xfrm>
            <a:off x="16154402" y="107166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451" name="Rectangle 450"/>
          <p:cNvSpPr/>
          <p:nvPr/>
        </p:nvSpPr>
        <p:spPr>
          <a:xfrm>
            <a:off x="15697200" y="175746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2" name="Oval 451"/>
          <p:cNvSpPr/>
          <p:nvPr/>
        </p:nvSpPr>
        <p:spPr>
          <a:xfrm>
            <a:off x="15621000" y="289560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3" name="Straight Connector 452"/>
          <p:cNvCxnSpPr>
            <a:stCxn id="452" idx="4"/>
            <a:endCxn id="478" idx="0"/>
          </p:cNvCxnSpPr>
          <p:nvPr/>
        </p:nvCxnSpPr>
        <p:spPr>
          <a:xfrm>
            <a:off x="15697200" y="3048002"/>
            <a:ext cx="0" cy="83819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tangle 454"/>
          <p:cNvSpPr/>
          <p:nvPr/>
        </p:nvSpPr>
        <p:spPr>
          <a:xfrm>
            <a:off x="15240000" y="34290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6" name="Straight Connector 455"/>
          <p:cNvCxnSpPr>
            <a:stCxn id="452" idx="6"/>
            <a:endCxn id="458" idx="1"/>
          </p:cNvCxnSpPr>
          <p:nvPr/>
        </p:nvCxnSpPr>
        <p:spPr>
          <a:xfrm flipV="1">
            <a:off x="15773400" y="2971801"/>
            <a:ext cx="5334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Rectangle 456"/>
          <p:cNvSpPr/>
          <p:nvPr/>
        </p:nvSpPr>
        <p:spPr>
          <a:xfrm>
            <a:off x="15849600" y="2819400"/>
            <a:ext cx="3810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458" name="Rounded Rectangle 457"/>
          <p:cNvSpPr/>
          <p:nvPr/>
        </p:nvSpPr>
        <p:spPr>
          <a:xfrm>
            <a:off x="16306800" y="2819400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MUL10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9" name="Straight Connector 458"/>
          <p:cNvCxnSpPr/>
          <p:nvPr/>
        </p:nvCxnSpPr>
        <p:spPr>
          <a:xfrm>
            <a:off x="16764000" y="3124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Rectangle 459"/>
          <p:cNvSpPr/>
          <p:nvPr/>
        </p:nvSpPr>
        <p:spPr>
          <a:xfrm>
            <a:off x="16764000" y="32004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462" name="Straight Connector 461"/>
          <p:cNvCxnSpPr>
            <a:stCxn id="458" idx="3"/>
            <a:endCxn id="468" idx="2"/>
          </p:cNvCxnSpPr>
          <p:nvPr/>
        </p:nvCxnSpPr>
        <p:spPr>
          <a:xfrm flipV="1">
            <a:off x="17221200" y="2971800"/>
            <a:ext cx="7620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>
            <a:stCxn id="468" idx="0"/>
            <a:endCxn id="529" idx="4"/>
          </p:cNvCxnSpPr>
          <p:nvPr/>
        </p:nvCxnSpPr>
        <p:spPr>
          <a:xfrm flipH="1" flipV="1">
            <a:off x="18059398" y="2514600"/>
            <a:ext cx="2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ectangle 464"/>
          <p:cNvSpPr/>
          <p:nvPr/>
        </p:nvSpPr>
        <p:spPr>
          <a:xfrm>
            <a:off x="17449800" y="28194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6" name="Oval 465"/>
          <p:cNvSpPr/>
          <p:nvPr/>
        </p:nvSpPr>
        <p:spPr>
          <a:xfrm>
            <a:off x="166878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7" name="Straight Connector 466"/>
          <p:cNvCxnSpPr>
            <a:stCxn id="466" idx="6"/>
            <a:endCxn id="516" idx="2"/>
          </p:cNvCxnSpPr>
          <p:nvPr/>
        </p:nvCxnSpPr>
        <p:spPr>
          <a:xfrm>
            <a:off x="16840200" y="35052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Oval 467"/>
          <p:cNvSpPr/>
          <p:nvPr/>
        </p:nvSpPr>
        <p:spPr>
          <a:xfrm>
            <a:off x="17983200" y="2895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9" name="Straight Connector 468"/>
          <p:cNvCxnSpPr>
            <a:stCxn id="516" idx="0"/>
            <a:endCxn id="468" idx="4"/>
          </p:cNvCxnSpPr>
          <p:nvPr/>
        </p:nvCxnSpPr>
        <p:spPr>
          <a:xfrm flipV="1">
            <a:off x="18059400" y="30480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Rectangle 469"/>
          <p:cNvSpPr/>
          <p:nvPr/>
        </p:nvSpPr>
        <p:spPr>
          <a:xfrm>
            <a:off x="16230600" y="3505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17068800" y="33528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474" name="Straight Connector 473"/>
          <p:cNvCxnSpPr/>
          <p:nvPr/>
        </p:nvCxnSpPr>
        <p:spPr>
          <a:xfrm flipV="1">
            <a:off x="16459200" y="31242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 flipH="1">
            <a:off x="16459200" y="35052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ounded Rectangle 477"/>
          <p:cNvSpPr/>
          <p:nvPr/>
        </p:nvSpPr>
        <p:spPr>
          <a:xfrm>
            <a:off x="15240000" y="3886200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MUL10_LAST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0" name="Straight Connector 479"/>
          <p:cNvCxnSpPr>
            <a:stCxn id="478" idx="3"/>
            <a:endCxn id="517" idx="2"/>
          </p:cNvCxnSpPr>
          <p:nvPr/>
        </p:nvCxnSpPr>
        <p:spPr>
          <a:xfrm flipV="1">
            <a:off x="16154400" y="4038599"/>
            <a:ext cx="18288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ectangle 480"/>
          <p:cNvSpPr/>
          <p:nvPr/>
        </p:nvSpPr>
        <p:spPr>
          <a:xfrm>
            <a:off x="17449800" y="388619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2" name="Straight Connector 481"/>
          <p:cNvCxnSpPr/>
          <p:nvPr/>
        </p:nvCxnSpPr>
        <p:spPr>
          <a:xfrm>
            <a:off x="15697200" y="41910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angle 482"/>
          <p:cNvSpPr/>
          <p:nvPr/>
        </p:nvSpPr>
        <p:spPr>
          <a:xfrm>
            <a:off x="15697200" y="4267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484" name="Oval 483"/>
          <p:cNvSpPr/>
          <p:nvPr/>
        </p:nvSpPr>
        <p:spPr>
          <a:xfrm>
            <a:off x="15621000" y="4495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5" name="Straight Connector 484"/>
          <p:cNvCxnSpPr/>
          <p:nvPr/>
        </p:nvCxnSpPr>
        <p:spPr>
          <a:xfrm flipV="1">
            <a:off x="15392400" y="41910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flipH="1">
            <a:off x="15392400" y="45720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Rectangle 486"/>
          <p:cNvSpPr/>
          <p:nvPr/>
        </p:nvSpPr>
        <p:spPr>
          <a:xfrm>
            <a:off x="15087600" y="45720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8" name="Straight Connector 487"/>
          <p:cNvCxnSpPr/>
          <p:nvPr/>
        </p:nvCxnSpPr>
        <p:spPr>
          <a:xfrm>
            <a:off x="15697200" y="4648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/>
          <p:cNvSpPr/>
          <p:nvPr/>
        </p:nvSpPr>
        <p:spPr>
          <a:xfrm>
            <a:off x="15697200" y="47244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490" name="Rounded Rectangle 489"/>
          <p:cNvSpPr/>
          <p:nvPr/>
        </p:nvSpPr>
        <p:spPr>
          <a:xfrm>
            <a:off x="15240000" y="4953000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1" name="Straight Connector 490"/>
          <p:cNvCxnSpPr>
            <a:endCxn id="518" idx="2"/>
          </p:cNvCxnSpPr>
          <p:nvPr/>
        </p:nvCxnSpPr>
        <p:spPr>
          <a:xfrm flipV="1">
            <a:off x="16154400" y="5105399"/>
            <a:ext cx="18288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Rectangle 491"/>
          <p:cNvSpPr/>
          <p:nvPr/>
        </p:nvSpPr>
        <p:spPr>
          <a:xfrm>
            <a:off x="17449800" y="495299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3" name="Straight Connector 492"/>
          <p:cNvCxnSpPr/>
          <p:nvPr/>
        </p:nvCxnSpPr>
        <p:spPr>
          <a:xfrm>
            <a:off x="15697200" y="5257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/>
          <p:cNvSpPr/>
          <p:nvPr/>
        </p:nvSpPr>
        <p:spPr>
          <a:xfrm>
            <a:off x="15697200" y="53340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495" name="Oval 494"/>
          <p:cNvSpPr/>
          <p:nvPr/>
        </p:nvSpPr>
        <p:spPr>
          <a:xfrm>
            <a:off x="15621000" y="5562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15392400" y="52578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flipH="1">
            <a:off x="15392400" y="56388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Rectangle 497"/>
          <p:cNvSpPr/>
          <p:nvPr/>
        </p:nvSpPr>
        <p:spPr>
          <a:xfrm>
            <a:off x="15087600" y="56388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9" name="Straight Connector 498"/>
          <p:cNvCxnSpPr/>
          <p:nvPr/>
        </p:nvCxnSpPr>
        <p:spPr>
          <a:xfrm>
            <a:off x="15697200" y="57150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Rectangle 499"/>
          <p:cNvSpPr/>
          <p:nvPr/>
        </p:nvSpPr>
        <p:spPr>
          <a:xfrm>
            <a:off x="15697200" y="5791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501" name="Rounded Rectangle 500"/>
          <p:cNvSpPr/>
          <p:nvPr/>
        </p:nvSpPr>
        <p:spPr>
          <a:xfrm>
            <a:off x="15240000" y="6019800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DIV10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2" name="Straight Connector 501"/>
          <p:cNvCxnSpPr>
            <a:endCxn id="518" idx="4"/>
          </p:cNvCxnSpPr>
          <p:nvPr/>
        </p:nvCxnSpPr>
        <p:spPr>
          <a:xfrm flipV="1">
            <a:off x="18059400" y="5181599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tangle 502"/>
          <p:cNvSpPr/>
          <p:nvPr/>
        </p:nvSpPr>
        <p:spPr>
          <a:xfrm>
            <a:off x="17449800" y="601979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4" name="Straight Connector 503"/>
          <p:cNvCxnSpPr/>
          <p:nvPr/>
        </p:nvCxnSpPr>
        <p:spPr>
          <a:xfrm>
            <a:off x="15697200" y="63246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tangle 504"/>
          <p:cNvSpPr/>
          <p:nvPr/>
        </p:nvSpPr>
        <p:spPr>
          <a:xfrm>
            <a:off x="15697200" y="64008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506" name="Oval 505"/>
          <p:cNvSpPr/>
          <p:nvPr/>
        </p:nvSpPr>
        <p:spPr>
          <a:xfrm>
            <a:off x="15621000" y="6629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7" name="Straight Connector 506"/>
          <p:cNvCxnSpPr/>
          <p:nvPr/>
        </p:nvCxnSpPr>
        <p:spPr>
          <a:xfrm flipV="1">
            <a:off x="15392400" y="63246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flipH="1">
            <a:off x="15392400" y="67056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Rectangle 508"/>
          <p:cNvSpPr/>
          <p:nvPr/>
        </p:nvSpPr>
        <p:spPr>
          <a:xfrm>
            <a:off x="15087600" y="67056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0" name="Straight Connector 509"/>
          <p:cNvCxnSpPr/>
          <p:nvPr/>
        </p:nvCxnSpPr>
        <p:spPr>
          <a:xfrm>
            <a:off x="14630400" y="1528866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ectangle 510"/>
          <p:cNvSpPr/>
          <p:nvPr/>
        </p:nvSpPr>
        <p:spPr>
          <a:xfrm>
            <a:off x="15697200" y="68580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513" name="Straight Connector 512"/>
          <p:cNvCxnSpPr>
            <a:stCxn id="506" idx="4"/>
          </p:cNvCxnSpPr>
          <p:nvPr/>
        </p:nvCxnSpPr>
        <p:spPr>
          <a:xfrm>
            <a:off x="15697200" y="6781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>
          <a:xfrm flipH="1">
            <a:off x="14630400" y="70866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>
          <a:xfrm flipV="1">
            <a:off x="14630400" y="1524000"/>
            <a:ext cx="0" cy="5562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Oval 515"/>
          <p:cNvSpPr/>
          <p:nvPr/>
        </p:nvSpPr>
        <p:spPr>
          <a:xfrm>
            <a:off x="179832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Oval 516"/>
          <p:cNvSpPr/>
          <p:nvPr/>
        </p:nvSpPr>
        <p:spPr>
          <a:xfrm>
            <a:off x="17983200" y="396239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Oval 517"/>
          <p:cNvSpPr/>
          <p:nvPr/>
        </p:nvSpPr>
        <p:spPr>
          <a:xfrm>
            <a:off x="17983200" y="502919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9" name="Straight Connector 518"/>
          <p:cNvCxnSpPr>
            <a:stCxn id="501" idx="3"/>
          </p:cNvCxnSpPr>
          <p:nvPr/>
        </p:nvCxnSpPr>
        <p:spPr>
          <a:xfrm flipV="1">
            <a:off x="16154400" y="6172200"/>
            <a:ext cx="19050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>
            <a:stCxn id="518" idx="0"/>
            <a:endCxn id="517" idx="4"/>
          </p:cNvCxnSpPr>
          <p:nvPr/>
        </p:nvCxnSpPr>
        <p:spPr>
          <a:xfrm flipV="1">
            <a:off x="18059400" y="4114799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>
            <a:stCxn id="517" idx="0"/>
            <a:endCxn id="516" idx="4"/>
          </p:cNvCxnSpPr>
          <p:nvPr/>
        </p:nvCxnSpPr>
        <p:spPr>
          <a:xfrm flipV="1">
            <a:off x="18059400" y="3581400"/>
            <a:ext cx="0" cy="3809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ounded Rectangle 521"/>
          <p:cNvSpPr/>
          <p:nvPr/>
        </p:nvSpPr>
        <p:spPr>
          <a:xfrm>
            <a:off x="15240000" y="2286001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4" name="Straight Connector 523"/>
          <p:cNvCxnSpPr/>
          <p:nvPr/>
        </p:nvCxnSpPr>
        <p:spPr>
          <a:xfrm>
            <a:off x="16078198" y="2057401"/>
            <a:ext cx="0" cy="22860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>
            <a:stCxn id="522" idx="3"/>
            <a:endCxn id="529" idx="2"/>
          </p:cNvCxnSpPr>
          <p:nvPr/>
        </p:nvCxnSpPr>
        <p:spPr>
          <a:xfrm flipV="1">
            <a:off x="16154400" y="2438400"/>
            <a:ext cx="1828798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>
            <a:stCxn id="529" idx="0"/>
          </p:cNvCxnSpPr>
          <p:nvPr/>
        </p:nvCxnSpPr>
        <p:spPr>
          <a:xfrm flipV="1">
            <a:off x="18059398" y="2057400"/>
            <a:ext cx="1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flipH="1">
            <a:off x="16078200" y="2057400"/>
            <a:ext cx="19812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Rectangle 527"/>
          <p:cNvSpPr/>
          <p:nvPr/>
        </p:nvSpPr>
        <p:spPr>
          <a:xfrm>
            <a:off x="17449798" y="22860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9" name="Oval 528"/>
          <p:cNvSpPr/>
          <p:nvPr/>
        </p:nvSpPr>
        <p:spPr>
          <a:xfrm>
            <a:off x="17983198" y="2362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1" name="Straight Connector 530"/>
          <p:cNvCxnSpPr/>
          <p:nvPr/>
        </p:nvCxnSpPr>
        <p:spPr>
          <a:xfrm>
            <a:off x="15697200" y="259080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Rectangle 531"/>
          <p:cNvSpPr/>
          <p:nvPr/>
        </p:nvSpPr>
        <p:spPr>
          <a:xfrm>
            <a:off x="15697200" y="266700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557" name="Straight Connector 556"/>
          <p:cNvCxnSpPr/>
          <p:nvPr/>
        </p:nvCxnSpPr>
        <p:spPr>
          <a:xfrm>
            <a:off x="4267200" y="6934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Trapezoid 558"/>
          <p:cNvSpPr/>
          <p:nvPr/>
        </p:nvSpPr>
        <p:spPr>
          <a:xfrm rot="5400000">
            <a:off x="3962400" y="6858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60" name="Rectangle 559"/>
          <p:cNvSpPr/>
          <p:nvPr/>
        </p:nvSpPr>
        <p:spPr>
          <a:xfrm>
            <a:off x="4114800" y="6934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61" name="Rectangle 560"/>
          <p:cNvSpPr/>
          <p:nvPr/>
        </p:nvSpPr>
        <p:spPr>
          <a:xfrm>
            <a:off x="4114800" y="6781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62" name="Straight Connector 561"/>
          <p:cNvCxnSpPr/>
          <p:nvPr/>
        </p:nvCxnSpPr>
        <p:spPr>
          <a:xfrm>
            <a:off x="3810000" y="6781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>
            <a:off x="3810000" y="6096000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>
          <a:xfrm>
            <a:off x="6248400" y="6781800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 flipH="1">
            <a:off x="3810000" y="74676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3810000" y="7086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 flipV="1">
            <a:off x="3810000" y="70866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 flipV="1">
            <a:off x="4953000" y="69342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Pentagon 577"/>
          <p:cNvSpPr/>
          <p:nvPr/>
        </p:nvSpPr>
        <p:spPr>
          <a:xfrm>
            <a:off x="2514600" y="7696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579" name="Straight Connector 578"/>
          <p:cNvCxnSpPr/>
          <p:nvPr/>
        </p:nvCxnSpPr>
        <p:spPr>
          <a:xfrm flipV="1">
            <a:off x="2819400" y="7696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Rectangle 579"/>
          <p:cNvSpPr/>
          <p:nvPr/>
        </p:nvSpPr>
        <p:spPr>
          <a:xfrm>
            <a:off x="2819400" y="762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30480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2" name="Straight Connector 581"/>
          <p:cNvCxnSpPr>
            <a:stCxn id="578" idx="3"/>
          </p:cNvCxnSpPr>
          <p:nvPr/>
        </p:nvCxnSpPr>
        <p:spPr>
          <a:xfrm>
            <a:off x="2743200" y="7772400"/>
            <a:ext cx="220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/>
          <p:nvPr/>
        </p:nvCxnSpPr>
        <p:spPr>
          <a:xfrm>
            <a:off x="4191000" y="57912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>
            <a:endCxn id="146" idx="0"/>
          </p:cNvCxnSpPr>
          <p:nvPr/>
        </p:nvCxnSpPr>
        <p:spPr>
          <a:xfrm>
            <a:off x="4114800" y="2286000"/>
            <a:ext cx="0" cy="2819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>
            <a:endCxn id="146" idx="1"/>
          </p:cNvCxnSpPr>
          <p:nvPr/>
        </p:nvCxnSpPr>
        <p:spPr>
          <a:xfrm>
            <a:off x="3733800" y="5181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Rectangle 594"/>
          <p:cNvSpPr/>
          <p:nvPr/>
        </p:nvSpPr>
        <p:spPr>
          <a:xfrm>
            <a:off x="4419600" y="5029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6" name="Straight Connector 595"/>
          <p:cNvCxnSpPr>
            <a:stCxn id="146" idx="2"/>
          </p:cNvCxnSpPr>
          <p:nvPr/>
        </p:nvCxnSpPr>
        <p:spPr>
          <a:xfrm>
            <a:off x="4114800" y="5257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Rectangle 599"/>
          <p:cNvSpPr/>
          <p:nvPr/>
        </p:nvSpPr>
        <p:spPr>
          <a:xfrm>
            <a:off x="10515600" y="25908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1" name="Straight Connector 600"/>
          <p:cNvCxnSpPr/>
          <p:nvPr/>
        </p:nvCxnSpPr>
        <p:spPr>
          <a:xfrm>
            <a:off x="10972800" y="26670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Rectangle 601"/>
          <p:cNvSpPr/>
          <p:nvPr/>
        </p:nvSpPr>
        <p:spPr>
          <a:xfrm>
            <a:off x="4191000" y="51054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03" name="Straight Connector 602"/>
          <p:cNvCxnSpPr>
            <a:endCxn id="602" idx="3"/>
          </p:cNvCxnSpPr>
          <p:nvPr/>
        </p:nvCxnSpPr>
        <p:spPr>
          <a:xfrm flipH="1">
            <a:off x="4343400" y="5181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Rectangle 605"/>
          <p:cNvSpPr/>
          <p:nvPr/>
        </p:nvSpPr>
        <p:spPr>
          <a:xfrm>
            <a:off x="3581400" y="502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7" name="Straight Connector 606"/>
          <p:cNvCxnSpPr/>
          <p:nvPr/>
        </p:nvCxnSpPr>
        <p:spPr>
          <a:xfrm>
            <a:off x="4267200" y="2743200"/>
            <a:ext cx="0" cy="2362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>
            <a:stCxn id="602" idx="2"/>
          </p:cNvCxnSpPr>
          <p:nvPr/>
        </p:nvCxnSpPr>
        <p:spPr>
          <a:xfrm>
            <a:off x="4267200" y="5257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Trapezoid 612"/>
          <p:cNvSpPr/>
          <p:nvPr/>
        </p:nvSpPr>
        <p:spPr>
          <a:xfrm rot="5400000">
            <a:off x="4724400" y="3733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614" name="Rectangle 613"/>
          <p:cNvSpPr/>
          <p:nvPr/>
        </p:nvSpPr>
        <p:spPr>
          <a:xfrm>
            <a:off x="4876800" y="3810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15" name="Rectangle 614"/>
          <p:cNvSpPr/>
          <p:nvPr/>
        </p:nvSpPr>
        <p:spPr>
          <a:xfrm>
            <a:off x="4876800" y="3657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616" name="Straight Connector 615"/>
          <p:cNvCxnSpPr/>
          <p:nvPr/>
        </p:nvCxnSpPr>
        <p:spPr>
          <a:xfrm>
            <a:off x="5029200" y="381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 flipV="1">
            <a:off x="4953000" y="39624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>
            <a:off x="5943600" y="38100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/>
          <p:cNvCxnSpPr/>
          <p:nvPr/>
        </p:nvCxnSpPr>
        <p:spPr>
          <a:xfrm flipH="1">
            <a:off x="4572000" y="42672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/>
          <p:cNvCxnSpPr/>
          <p:nvPr/>
        </p:nvCxnSpPr>
        <p:spPr>
          <a:xfrm>
            <a:off x="4572000" y="3962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/>
          <p:cNvCxnSpPr/>
          <p:nvPr/>
        </p:nvCxnSpPr>
        <p:spPr>
          <a:xfrm flipV="1">
            <a:off x="4572000" y="3962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Pentagon 626"/>
          <p:cNvSpPr/>
          <p:nvPr/>
        </p:nvSpPr>
        <p:spPr>
          <a:xfrm>
            <a:off x="2514600" y="3581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28" name="Straight Connector 627"/>
          <p:cNvCxnSpPr/>
          <p:nvPr/>
        </p:nvCxnSpPr>
        <p:spPr>
          <a:xfrm flipV="1">
            <a:off x="2819400" y="358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ectangle 628"/>
          <p:cNvSpPr/>
          <p:nvPr/>
        </p:nvSpPr>
        <p:spPr>
          <a:xfrm>
            <a:off x="2819400" y="350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0" name="Rectangle 629"/>
          <p:cNvSpPr/>
          <p:nvPr/>
        </p:nvSpPr>
        <p:spPr>
          <a:xfrm>
            <a:off x="3048000" y="350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1" name="Straight Connector 630"/>
          <p:cNvCxnSpPr>
            <a:stCxn id="627" idx="3"/>
          </p:cNvCxnSpPr>
          <p:nvPr/>
        </p:nvCxnSpPr>
        <p:spPr>
          <a:xfrm>
            <a:off x="2743200" y="3657600"/>
            <a:ext cx="213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Rectangle 631"/>
          <p:cNvSpPr/>
          <p:nvPr/>
        </p:nvSpPr>
        <p:spPr>
          <a:xfrm>
            <a:off x="3048000" y="1524000"/>
            <a:ext cx="609599" cy="16764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248400" y="22860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>
            <a:stCxn id="654" idx="1"/>
          </p:cNvCxnSpPr>
          <p:nvPr/>
        </p:nvCxnSpPr>
        <p:spPr>
          <a:xfrm flipH="1">
            <a:off x="3657600" y="2743200"/>
            <a:ext cx="487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>
            <a:off x="3657600" y="22860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3733800" y="220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Rectangle 643"/>
          <p:cNvSpPr/>
          <p:nvPr/>
        </p:nvSpPr>
        <p:spPr>
          <a:xfrm>
            <a:off x="3733800" y="213360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3962400" y="21336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state_next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0" name="Straight Connector 649"/>
          <p:cNvCxnSpPr/>
          <p:nvPr/>
        </p:nvCxnSpPr>
        <p:spPr>
          <a:xfrm flipV="1">
            <a:off x="4953000" y="30480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/>
          <p:cNvCxnSpPr/>
          <p:nvPr/>
        </p:nvCxnSpPr>
        <p:spPr>
          <a:xfrm flipH="1">
            <a:off x="3657600" y="3048000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Rectangle 653"/>
          <p:cNvSpPr/>
          <p:nvPr/>
        </p:nvSpPr>
        <p:spPr>
          <a:xfrm>
            <a:off x="8534400" y="26670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55" name="Straight Connector 654"/>
          <p:cNvCxnSpPr/>
          <p:nvPr/>
        </p:nvCxnSpPr>
        <p:spPr>
          <a:xfrm>
            <a:off x="8686800" y="2743201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/>
          <p:cNvCxnSpPr>
            <a:endCxn id="654" idx="0"/>
          </p:cNvCxnSpPr>
          <p:nvPr/>
        </p:nvCxnSpPr>
        <p:spPr>
          <a:xfrm>
            <a:off x="8610600" y="243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Rectangle 660"/>
          <p:cNvSpPr/>
          <p:nvPr/>
        </p:nvSpPr>
        <p:spPr>
          <a:xfrm>
            <a:off x="86106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9" name="Straight Connector 668"/>
          <p:cNvCxnSpPr/>
          <p:nvPr/>
        </p:nvCxnSpPr>
        <p:spPr>
          <a:xfrm>
            <a:off x="7162800" y="3962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/>
          <p:nvPr/>
        </p:nvCxnSpPr>
        <p:spPr>
          <a:xfrm flipV="1">
            <a:off x="7162800" y="3962400"/>
            <a:ext cx="0" cy="2819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/>
          <p:cNvCxnSpPr/>
          <p:nvPr/>
        </p:nvCxnSpPr>
        <p:spPr>
          <a:xfrm flipH="1">
            <a:off x="3657600" y="2895600"/>
            <a:ext cx="441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/>
          <p:cNvCxnSpPr>
            <a:stCxn id="249" idx="2"/>
          </p:cNvCxnSpPr>
          <p:nvPr/>
        </p:nvCxnSpPr>
        <p:spPr>
          <a:xfrm>
            <a:off x="7772400" y="3886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/>
          <p:cNvCxnSpPr/>
          <p:nvPr/>
        </p:nvCxnSpPr>
        <p:spPr>
          <a:xfrm flipV="1">
            <a:off x="8077200" y="28956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/>
          <p:cNvCxnSpPr/>
          <p:nvPr/>
        </p:nvCxnSpPr>
        <p:spPr>
          <a:xfrm flipV="1">
            <a:off x="7848600" y="381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Rectangle 682"/>
          <p:cNvSpPr/>
          <p:nvPr/>
        </p:nvSpPr>
        <p:spPr>
          <a:xfrm>
            <a:off x="7848600" y="373380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4" name="Rectangle 683"/>
          <p:cNvSpPr/>
          <p:nvPr/>
        </p:nvSpPr>
        <p:spPr>
          <a:xfrm>
            <a:off x="8001000" y="3886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88" name="Straight Connector 687"/>
          <p:cNvCxnSpPr/>
          <p:nvPr/>
        </p:nvCxnSpPr>
        <p:spPr>
          <a:xfrm flipV="1">
            <a:off x="6934200" y="3810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 flipV="1">
            <a:off x="6934200" y="3886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/>
          <p:cNvCxnSpPr/>
          <p:nvPr/>
        </p:nvCxnSpPr>
        <p:spPr>
          <a:xfrm>
            <a:off x="6629400" y="4038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Rectangle 693"/>
          <p:cNvSpPr/>
          <p:nvPr/>
        </p:nvSpPr>
        <p:spPr>
          <a:xfrm>
            <a:off x="6324600" y="40386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5" name="Straight Connector 694"/>
          <p:cNvCxnSpPr/>
          <p:nvPr/>
        </p:nvCxnSpPr>
        <p:spPr>
          <a:xfrm flipV="1">
            <a:off x="11049000" y="259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Rectangle 695"/>
          <p:cNvSpPr/>
          <p:nvPr/>
        </p:nvSpPr>
        <p:spPr>
          <a:xfrm>
            <a:off x="11049000" y="251460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11277600" y="25146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8" name="Straight Connector 697"/>
          <p:cNvCxnSpPr/>
          <p:nvPr/>
        </p:nvCxnSpPr>
        <p:spPr>
          <a:xfrm flipH="1">
            <a:off x="3657600" y="1676400"/>
            <a:ext cx="853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/>
          <p:nvPr/>
        </p:nvCxnSpPr>
        <p:spPr>
          <a:xfrm flipV="1">
            <a:off x="12192000" y="16764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9451</TotalTime>
  <Words>124</Words>
  <Application>Microsoft Office PowerPoint</Application>
  <PresentationFormat>Custom</PresentationFormat>
  <Paragraphs>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671</cp:revision>
  <cp:lastPrinted>2015-08-18T05:01:17Z</cp:lastPrinted>
  <dcterms:created xsi:type="dcterms:W3CDTF">2015-02-20T08:15:49Z</dcterms:created>
  <dcterms:modified xsi:type="dcterms:W3CDTF">2017-10-05T07:13:22Z</dcterms:modified>
</cp:coreProperties>
</file>