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1" r:id="rId1"/>
  </p:sldMasterIdLst>
  <p:notesMasterIdLst>
    <p:notesMasterId r:id="rId3"/>
  </p:notesMasterIdLst>
  <p:sldIdLst>
    <p:sldId id="262" r:id="rId2"/>
  </p:sldIdLst>
  <p:sldSz cx="10972800" cy="17373600"/>
  <p:notesSz cx="6797675" cy="9926638"/>
  <p:defaultTextStyle>
    <a:defPPr>
      <a:defRPr lang="en-US"/>
    </a:defPPr>
    <a:lvl1pPr marL="0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1pPr>
    <a:lvl2pPr marL="2417224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2pPr>
    <a:lvl3pPr marL="4834453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3pPr>
    <a:lvl4pPr marL="7251680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4pPr>
    <a:lvl5pPr marL="9668892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5pPr>
    <a:lvl6pPr marL="12086127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6pPr>
    <a:lvl7pPr marL="14503351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7pPr>
    <a:lvl8pPr marL="16920578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8pPr>
    <a:lvl9pPr marL="19337797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54" d="100"/>
          <a:sy n="54" d="100"/>
        </p:scale>
        <p:origin x="29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1563" y="1241425"/>
            <a:ext cx="2114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1pPr>
    <a:lvl2pPr marL="2417224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2pPr>
    <a:lvl3pPr marL="4834453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3pPr>
    <a:lvl4pPr marL="7251680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4pPr>
    <a:lvl5pPr marL="9668892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5pPr>
    <a:lvl6pPr marL="12086127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6pPr>
    <a:lvl7pPr marL="14503351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7pPr>
    <a:lvl8pPr marL="16920578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8pPr>
    <a:lvl9pPr marL="19337797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1241425"/>
            <a:ext cx="21145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843319"/>
            <a:ext cx="9326880" cy="604858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25163"/>
            <a:ext cx="8229600" cy="419459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24983"/>
            <a:ext cx="2366010" cy="14723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24983"/>
            <a:ext cx="6960870" cy="14723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331340"/>
            <a:ext cx="9464040" cy="722693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626643"/>
            <a:ext cx="9464040" cy="38004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624916"/>
            <a:ext cx="466344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624916"/>
            <a:ext cx="466344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24987"/>
            <a:ext cx="9464040" cy="335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258946"/>
            <a:ext cx="4642008" cy="208724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346190"/>
            <a:ext cx="4642008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258946"/>
            <a:ext cx="4664869" cy="208724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346190"/>
            <a:ext cx="4664869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158240"/>
            <a:ext cx="3539014" cy="40538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501480"/>
            <a:ext cx="5554980" cy="1234651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212080"/>
            <a:ext cx="3539014" cy="965602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158240"/>
            <a:ext cx="3539014" cy="40538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501480"/>
            <a:ext cx="5554980" cy="1234651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212080"/>
            <a:ext cx="3539014" cy="965602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24987"/>
            <a:ext cx="946404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624916"/>
            <a:ext cx="946404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102757"/>
            <a:ext cx="24688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102757"/>
            <a:ext cx="370332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102757"/>
            <a:ext cx="24688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762007"/>
            <a:ext cx="1523999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1905000" y="7010408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1905000" y="7543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1" name="Rectangle 620"/>
          <p:cNvSpPr/>
          <p:nvPr/>
        </p:nvSpPr>
        <p:spPr>
          <a:xfrm>
            <a:off x="1905000" y="7315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622" name="Rectangle 621"/>
          <p:cNvSpPr/>
          <p:nvPr/>
        </p:nvSpPr>
        <p:spPr>
          <a:xfrm>
            <a:off x="1905000" y="8001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23" name="Straight Connector 622"/>
          <p:cNvCxnSpPr/>
          <p:nvPr/>
        </p:nvCxnSpPr>
        <p:spPr>
          <a:xfrm flipH="1" flipV="1">
            <a:off x="1905005" y="80772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H="1">
            <a:off x="1905005" y="81534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Rectangle 624"/>
          <p:cNvSpPr/>
          <p:nvPr/>
        </p:nvSpPr>
        <p:spPr>
          <a:xfrm>
            <a:off x="1905000" y="7772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2362200" y="7772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1905000" y="655320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.BW(12)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i_dechat_bt1</a:t>
            </a:r>
          </a:p>
        </p:txBody>
      </p:sp>
      <p:cxnSp>
        <p:nvCxnSpPr>
          <p:cNvPr id="632" name="Straight Connector 631"/>
          <p:cNvCxnSpPr>
            <a:stCxn id="626" idx="3"/>
          </p:cNvCxnSpPr>
          <p:nvPr/>
        </p:nvCxnSpPr>
        <p:spPr>
          <a:xfrm flipV="1">
            <a:off x="2819403" y="7848611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635" idx="3"/>
            <a:endCxn id="620" idx="1"/>
          </p:cNvCxnSpPr>
          <p:nvPr/>
        </p:nvCxnSpPr>
        <p:spPr>
          <a:xfrm>
            <a:off x="685802" y="7620011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Pentagon 634"/>
          <p:cNvSpPr/>
          <p:nvPr/>
        </p:nvSpPr>
        <p:spPr>
          <a:xfrm>
            <a:off x="457199" y="7543812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36" name="Straight Connector 635"/>
          <p:cNvCxnSpPr/>
          <p:nvPr/>
        </p:nvCxnSpPr>
        <p:spPr>
          <a:xfrm flipV="1">
            <a:off x="762005" y="75438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Rectangle 636"/>
          <p:cNvSpPr/>
          <p:nvPr/>
        </p:nvSpPr>
        <p:spPr>
          <a:xfrm>
            <a:off x="762005" y="74676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8" name="Rectangle 637"/>
          <p:cNvSpPr/>
          <p:nvPr/>
        </p:nvSpPr>
        <p:spPr>
          <a:xfrm>
            <a:off x="1066801" y="7467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640" name="Pentagon 639"/>
          <p:cNvSpPr/>
          <p:nvPr/>
        </p:nvSpPr>
        <p:spPr>
          <a:xfrm>
            <a:off x="457199" y="5562612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41" name="Straight Connector 640"/>
          <p:cNvCxnSpPr/>
          <p:nvPr/>
        </p:nvCxnSpPr>
        <p:spPr>
          <a:xfrm flipV="1">
            <a:off x="762005" y="55626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762005" y="54864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1066801" y="548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645" name="Pentagon 644"/>
          <p:cNvSpPr/>
          <p:nvPr/>
        </p:nvSpPr>
        <p:spPr>
          <a:xfrm>
            <a:off x="457199" y="35814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46" name="Straight Connector 645"/>
          <p:cNvCxnSpPr/>
          <p:nvPr/>
        </p:nvCxnSpPr>
        <p:spPr>
          <a:xfrm flipV="1">
            <a:off x="762005" y="35814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762005" y="3505212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1066801" y="3505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cxnSp>
        <p:nvCxnSpPr>
          <p:cNvPr id="760" name="Straight Connector 759"/>
          <p:cNvCxnSpPr>
            <a:endCxn id="543" idx="1"/>
          </p:cNvCxnSpPr>
          <p:nvPr/>
        </p:nvCxnSpPr>
        <p:spPr>
          <a:xfrm>
            <a:off x="685804" y="5638811"/>
            <a:ext cx="1219199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>
            <a:endCxn id="566" idx="1"/>
          </p:cNvCxnSpPr>
          <p:nvPr/>
        </p:nvCxnSpPr>
        <p:spPr>
          <a:xfrm>
            <a:off x="685804" y="3657612"/>
            <a:ext cx="1219199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V="1">
            <a:off x="2895606" y="77724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2895606" y="76962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31" name="Rectangle 830"/>
          <p:cNvSpPr/>
          <p:nvPr/>
        </p:nvSpPr>
        <p:spPr>
          <a:xfrm>
            <a:off x="3124201" y="7696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</a:t>
            </a:r>
          </a:p>
        </p:txBody>
      </p:sp>
      <p:sp>
        <p:nvSpPr>
          <p:cNvPr id="996" name="Rounded Rectangle 995"/>
          <p:cNvSpPr/>
          <p:nvPr/>
        </p:nvSpPr>
        <p:spPr>
          <a:xfrm>
            <a:off x="7239002" y="3429011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</a:p>
        </p:txBody>
      </p:sp>
      <p:sp>
        <p:nvSpPr>
          <p:cNvPr id="1124" name="Rectangle 1123"/>
          <p:cNvSpPr/>
          <p:nvPr/>
        </p:nvSpPr>
        <p:spPr>
          <a:xfrm>
            <a:off x="3733805" y="762014"/>
            <a:ext cx="609599" cy="6095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sp>
        <p:nvSpPr>
          <p:cNvPr id="1125" name="Rounded Rectangle 1124"/>
          <p:cNvSpPr/>
          <p:nvPr/>
        </p:nvSpPr>
        <p:spPr>
          <a:xfrm>
            <a:off x="7239002" y="2362211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</a:p>
        </p:txBody>
      </p:sp>
      <p:cxnSp>
        <p:nvCxnSpPr>
          <p:cNvPr id="1126" name="Straight Connector 1125"/>
          <p:cNvCxnSpPr>
            <a:stCxn id="1125" idx="2"/>
            <a:endCxn id="996" idx="0"/>
          </p:cNvCxnSpPr>
          <p:nvPr/>
        </p:nvCxnSpPr>
        <p:spPr>
          <a:xfrm>
            <a:off x="7696202" y="2667010"/>
            <a:ext cx="0" cy="7620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/>
          <p:cNvCxnSpPr/>
          <p:nvPr/>
        </p:nvCxnSpPr>
        <p:spPr>
          <a:xfrm>
            <a:off x="8077201" y="2209812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/>
          <p:nvPr/>
        </p:nvCxnSpPr>
        <p:spPr>
          <a:xfrm>
            <a:off x="8153407" y="2438405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/>
          <p:cNvCxnSpPr/>
          <p:nvPr/>
        </p:nvCxnSpPr>
        <p:spPr>
          <a:xfrm flipV="1">
            <a:off x="8305801" y="220980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/>
          <p:cNvCxnSpPr/>
          <p:nvPr/>
        </p:nvCxnSpPr>
        <p:spPr>
          <a:xfrm flipH="1">
            <a:off x="8077201" y="2209805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Rectangle 1130"/>
          <p:cNvSpPr/>
          <p:nvPr/>
        </p:nvSpPr>
        <p:spPr>
          <a:xfrm>
            <a:off x="8153402" y="2057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1168" name="Rectangle 1167"/>
          <p:cNvSpPr/>
          <p:nvPr/>
        </p:nvSpPr>
        <p:spPr>
          <a:xfrm>
            <a:off x="7696202" y="28194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btn1_d1 &amp;&amp; btn2_fall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btn2_d1 &amp;&amp; btn1_fall</a:t>
            </a:r>
          </a:p>
        </p:txBody>
      </p:sp>
      <p:cxnSp>
        <p:nvCxnSpPr>
          <p:cNvPr id="1169" name="Straight Connector 1168"/>
          <p:cNvCxnSpPr/>
          <p:nvPr/>
        </p:nvCxnSpPr>
        <p:spPr>
          <a:xfrm>
            <a:off x="8077201" y="3276612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/>
          <p:cNvCxnSpPr/>
          <p:nvPr/>
        </p:nvCxnSpPr>
        <p:spPr>
          <a:xfrm>
            <a:off x="8153407" y="35052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/>
          <p:cNvCxnSpPr/>
          <p:nvPr/>
        </p:nvCxnSpPr>
        <p:spPr>
          <a:xfrm flipV="1">
            <a:off x="8305801" y="3276607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/>
          <p:cNvCxnSpPr/>
          <p:nvPr/>
        </p:nvCxnSpPr>
        <p:spPr>
          <a:xfrm flipH="1">
            <a:off x="8077201" y="3276607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Rectangle 1172"/>
          <p:cNvSpPr/>
          <p:nvPr/>
        </p:nvSpPr>
        <p:spPr>
          <a:xfrm>
            <a:off x="8153402" y="31242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1174" name="Straight Connector 1173"/>
          <p:cNvCxnSpPr/>
          <p:nvPr/>
        </p:nvCxnSpPr>
        <p:spPr>
          <a:xfrm flipH="1">
            <a:off x="7086607" y="3581405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/>
          <p:cNvCxnSpPr/>
          <p:nvPr/>
        </p:nvCxnSpPr>
        <p:spPr>
          <a:xfrm>
            <a:off x="7086607" y="2514606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/>
          <p:nvPr/>
        </p:nvCxnSpPr>
        <p:spPr>
          <a:xfrm flipV="1">
            <a:off x="7086600" y="2514611"/>
            <a:ext cx="0" cy="10667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 1176"/>
          <p:cNvSpPr/>
          <p:nvPr/>
        </p:nvSpPr>
        <p:spPr>
          <a:xfrm>
            <a:off x="5791201" y="28956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!btn1_d1 &amp;&amp; !btn2</a:t>
            </a:r>
          </a:p>
        </p:txBody>
      </p:sp>
      <p:sp>
        <p:nvSpPr>
          <p:cNvPr id="1182" name="Rectangle 1181"/>
          <p:cNvSpPr/>
          <p:nvPr/>
        </p:nvSpPr>
        <p:spPr>
          <a:xfrm>
            <a:off x="5638805" y="1143023"/>
            <a:ext cx="304801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1183" name="Straight Connector 1182"/>
          <p:cNvCxnSpPr/>
          <p:nvPr/>
        </p:nvCxnSpPr>
        <p:spPr>
          <a:xfrm flipV="1">
            <a:off x="5715005" y="137157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Straight Connector 1183"/>
          <p:cNvCxnSpPr/>
          <p:nvPr/>
        </p:nvCxnSpPr>
        <p:spPr>
          <a:xfrm flipH="1" flipV="1">
            <a:off x="5791206" y="137157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Rectangle 1184"/>
          <p:cNvSpPr/>
          <p:nvPr/>
        </p:nvSpPr>
        <p:spPr>
          <a:xfrm>
            <a:off x="5715006" y="1142981"/>
            <a:ext cx="152399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86" name="Straight Connector 1185"/>
          <p:cNvCxnSpPr/>
          <p:nvPr/>
        </p:nvCxnSpPr>
        <p:spPr>
          <a:xfrm flipV="1">
            <a:off x="6019806" y="114298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Rectangle 1186"/>
          <p:cNvSpPr/>
          <p:nvPr/>
        </p:nvSpPr>
        <p:spPr>
          <a:xfrm>
            <a:off x="6019806" y="106678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88" name="Rectangle 1187"/>
          <p:cNvSpPr/>
          <p:nvPr/>
        </p:nvSpPr>
        <p:spPr>
          <a:xfrm>
            <a:off x="5943600" y="762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</p:txBody>
      </p:sp>
      <p:cxnSp>
        <p:nvCxnSpPr>
          <p:cNvPr id="1190" name="Straight Connector 1189"/>
          <p:cNvCxnSpPr/>
          <p:nvPr/>
        </p:nvCxnSpPr>
        <p:spPr>
          <a:xfrm>
            <a:off x="4343404" y="1219207"/>
            <a:ext cx="1295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 flipV="1">
            <a:off x="4419605" y="114298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Rectangle 1191"/>
          <p:cNvSpPr/>
          <p:nvPr/>
        </p:nvSpPr>
        <p:spPr>
          <a:xfrm>
            <a:off x="4419605" y="106678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93" name="Rectangle 1192"/>
          <p:cNvSpPr/>
          <p:nvPr/>
        </p:nvSpPr>
        <p:spPr>
          <a:xfrm>
            <a:off x="4648199" y="10668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94" name="Straight Connector 1193"/>
          <p:cNvCxnSpPr/>
          <p:nvPr/>
        </p:nvCxnSpPr>
        <p:spPr>
          <a:xfrm flipH="1">
            <a:off x="5943600" y="1219208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/>
          <p:nvPr/>
        </p:nvCxnSpPr>
        <p:spPr>
          <a:xfrm flipH="1">
            <a:off x="4343400" y="914409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5638805" y="1524013"/>
            <a:ext cx="76201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Rectangle 1196"/>
          <p:cNvSpPr/>
          <p:nvPr/>
        </p:nvSpPr>
        <p:spPr>
          <a:xfrm>
            <a:off x="5257801" y="167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-&gt;MODE1</a:t>
            </a:r>
          </a:p>
        </p:txBody>
      </p:sp>
      <p:sp>
        <p:nvSpPr>
          <p:cNvPr id="1198" name="Rectangle 1197"/>
          <p:cNvSpPr/>
          <p:nvPr/>
        </p:nvSpPr>
        <p:spPr>
          <a:xfrm>
            <a:off x="685801" y="1295413"/>
            <a:ext cx="1981199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MODE1  = 1’d0,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MODE10 = 1’b1;</a:t>
            </a:r>
          </a:p>
        </p:txBody>
      </p:sp>
      <p:sp>
        <p:nvSpPr>
          <p:cNvPr id="1200" name="Flowchart: Delay 1199"/>
          <p:cNvSpPr/>
          <p:nvPr/>
        </p:nvSpPr>
        <p:spPr>
          <a:xfrm rot="5400000">
            <a:off x="5029205" y="2743213"/>
            <a:ext cx="304801" cy="304801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sp>
        <p:nvSpPr>
          <p:cNvPr id="1201" name="Rectangle 1200"/>
          <p:cNvSpPr/>
          <p:nvPr/>
        </p:nvSpPr>
        <p:spPr>
          <a:xfrm>
            <a:off x="5029206" y="21336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2" name="Straight Connector 1201"/>
          <p:cNvCxnSpPr>
            <a:endCxn id="1201" idx="1"/>
          </p:cNvCxnSpPr>
          <p:nvPr/>
        </p:nvCxnSpPr>
        <p:spPr>
          <a:xfrm>
            <a:off x="4724405" y="22098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Rectangle 1202"/>
          <p:cNvSpPr/>
          <p:nvPr/>
        </p:nvSpPr>
        <p:spPr>
          <a:xfrm>
            <a:off x="4419599" y="205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</a:p>
        </p:txBody>
      </p:sp>
      <p:cxnSp>
        <p:nvCxnSpPr>
          <p:cNvPr id="1204" name="Straight Connector 1203"/>
          <p:cNvCxnSpPr>
            <a:endCxn id="1201" idx="0"/>
          </p:cNvCxnSpPr>
          <p:nvPr/>
        </p:nvCxnSpPr>
        <p:spPr>
          <a:xfrm>
            <a:off x="5105399" y="1219207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Connector 1204"/>
          <p:cNvCxnSpPr>
            <a:stCxn id="1201" idx="2"/>
          </p:cNvCxnSpPr>
          <p:nvPr/>
        </p:nvCxnSpPr>
        <p:spPr>
          <a:xfrm>
            <a:off x="5105399" y="2286009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Rectangle 1205"/>
          <p:cNvSpPr/>
          <p:nvPr/>
        </p:nvSpPr>
        <p:spPr>
          <a:xfrm>
            <a:off x="6324605" y="21336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7" name="Straight Connector 1206"/>
          <p:cNvCxnSpPr/>
          <p:nvPr/>
        </p:nvCxnSpPr>
        <p:spPr>
          <a:xfrm>
            <a:off x="5257801" y="2438413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traight Connector 1207"/>
          <p:cNvCxnSpPr>
            <a:stCxn id="1206" idx="2"/>
          </p:cNvCxnSpPr>
          <p:nvPr/>
        </p:nvCxnSpPr>
        <p:spPr>
          <a:xfrm>
            <a:off x="6400801" y="2286014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Connector 1208"/>
          <p:cNvCxnSpPr/>
          <p:nvPr/>
        </p:nvCxnSpPr>
        <p:spPr>
          <a:xfrm flipH="1">
            <a:off x="5257801" y="2438408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/>
          <p:cNvCxnSpPr>
            <a:endCxn id="1206" idx="1"/>
          </p:cNvCxnSpPr>
          <p:nvPr/>
        </p:nvCxnSpPr>
        <p:spPr>
          <a:xfrm>
            <a:off x="6019804" y="22098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2" name="Rectangle 1211"/>
          <p:cNvSpPr/>
          <p:nvPr/>
        </p:nvSpPr>
        <p:spPr>
          <a:xfrm>
            <a:off x="5715001" y="205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</a:p>
        </p:txBody>
      </p:sp>
      <p:cxnSp>
        <p:nvCxnSpPr>
          <p:cNvPr id="1300" name="Straight Connector 1299"/>
          <p:cNvCxnSpPr>
            <a:stCxn id="1200" idx="3"/>
          </p:cNvCxnSpPr>
          <p:nvPr/>
        </p:nvCxnSpPr>
        <p:spPr>
          <a:xfrm flipH="1">
            <a:off x="5181600" y="3048014"/>
            <a:ext cx="2" cy="53339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2362200" y="7543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29" name="Rectangle 528"/>
          <p:cNvSpPr/>
          <p:nvPr/>
        </p:nvSpPr>
        <p:spPr>
          <a:xfrm>
            <a:off x="2362200" y="8001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30" name="Straight Connector 529"/>
          <p:cNvCxnSpPr/>
          <p:nvPr/>
        </p:nvCxnSpPr>
        <p:spPr>
          <a:xfrm flipV="1">
            <a:off x="2895606" y="754385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>
          <a:xfrm>
            <a:off x="2895606" y="746765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32" name="Rectangle 531"/>
          <p:cNvSpPr/>
          <p:nvPr/>
        </p:nvSpPr>
        <p:spPr>
          <a:xfrm>
            <a:off x="3124201" y="7467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bt1r</a:t>
            </a:r>
          </a:p>
        </p:txBody>
      </p:sp>
      <p:cxnSp>
        <p:nvCxnSpPr>
          <p:cNvPr id="537" name="Straight Connector 536"/>
          <p:cNvCxnSpPr>
            <a:stCxn id="529" idx="3"/>
          </p:cNvCxnSpPr>
          <p:nvPr/>
        </p:nvCxnSpPr>
        <p:spPr>
          <a:xfrm flipV="1">
            <a:off x="2819403" y="8077207"/>
            <a:ext cx="2667001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flipV="1">
            <a:off x="2895606" y="80010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angle 538"/>
          <p:cNvSpPr/>
          <p:nvPr/>
        </p:nvSpPr>
        <p:spPr>
          <a:xfrm>
            <a:off x="2895606" y="79248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0" name="Rectangle 539"/>
          <p:cNvSpPr/>
          <p:nvPr/>
        </p:nvSpPr>
        <p:spPr>
          <a:xfrm>
            <a:off x="3124201" y="792477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bt1f</a:t>
            </a:r>
          </a:p>
        </p:txBody>
      </p:sp>
      <p:cxnSp>
        <p:nvCxnSpPr>
          <p:cNvPr id="541" name="Straight Connector 540"/>
          <p:cNvCxnSpPr>
            <a:stCxn id="528" idx="3"/>
          </p:cNvCxnSpPr>
          <p:nvPr/>
        </p:nvCxnSpPr>
        <p:spPr>
          <a:xfrm>
            <a:off x="2819400" y="7620011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1905000" y="5029209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1905000" y="5562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1905000" y="5334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1905000" y="6019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46" name="Straight Connector 545"/>
          <p:cNvCxnSpPr/>
          <p:nvPr/>
        </p:nvCxnSpPr>
        <p:spPr>
          <a:xfrm flipH="1" flipV="1">
            <a:off x="1905005" y="60960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 flipH="1">
            <a:off x="1905005" y="61722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/>
          <p:cNvSpPr/>
          <p:nvPr/>
        </p:nvSpPr>
        <p:spPr>
          <a:xfrm>
            <a:off x="1905000" y="5791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2362200" y="5791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550" name="Rectangle 549"/>
          <p:cNvSpPr/>
          <p:nvPr/>
        </p:nvSpPr>
        <p:spPr>
          <a:xfrm>
            <a:off x="1905000" y="457200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.BW(12)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i_dechat_bt2</a:t>
            </a:r>
          </a:p>
        </p:txBody>
      </p:sp>
      <p:cxnSp>
        <p:nvCxnSpPr>
          <p:cNvPr id="551" name="Straight Connector 550"/>
          <p:cNvCxnSpPr>
            <a:stCxn id="549" idx="3"/>
          </p:cNvCxnSpPr>
          <p:nvPr/>
        </p:nvCxnSpPr>
        <p:spPr>
          <a:xfrm flipV="1">
            <a:off x="2819403" y="5867411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flipV="1">
            <a:off x="2895606" y="57912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angle 552"/>
          <p:cNvSpPr/>
          <p:nvPr/>
        </p:nvSpPr>
        <p:spPr>
          <a:xfrm>
            <a:off x="2895606" y="57150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5" name="Rectangle 554"/>
          <p:cNvSpPr/>
          <p:nvPr/>
        </p:nvSpPr>
        <p:spPr>
          <a:xfrm>
            <a:off x="2362200" y="556257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2362200" y="6019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57" name="Straight Connector 556"/>
          <p:cNvCxnSpPr/>
          <p:nvPr/>
        </p:nvCxnSpPr>
        <p:spPr>
          <a:xfrm flipV="1">
            <a:off x="2895606" y="55626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2895606" y="54864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0" name="Straight Connector 559"/>
          <p:cNvCxnSpPr>
            <a:stCxn id="556" idx="3"/>
          </p:cNvCxnSpPr>
          <p:nvPr/>
        </p:nvCxnSpPr>
        <p:spPr>
          <a:xfrm flipV="1">
            <a:off x="2819403" y="6096011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flipV="1">
            <a:off x="2895606" y="60198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Rectangle 561"/>
          <p:cNvSpPr/>
          <p:nvPr/>
        </p:nvSpPr>
        <p:spPr>
          <a:xfrm>
            <a:off x="2895606" y="59436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4" name="Straight Connector 563"/>
          <p:cNvCxnSpPr>
            <a:stCxn id="555" idx="3"/>
          </p:cNvCxnSpPr>
          <p:nvPr/>
        </p:nvCxnSpPr>
        <p:spPr>
          <a:xfrm>
            <a:off x="2819400" y="5638772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/>
          <p:cNvSpPr/>
          <p:nvPr/>
        </p:nvSpPr>
        <p:spPr>
          <a:xfrm>
            <a:off x="1905000" y="3048007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1905000" y="35814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67" name="Rectangle 566"/>
          <p:cNvSpPr/>
          <p:nvPr/>
        </p:nvSpPr>
        <p:spPr>
          <a:xfrm>
            <a:off x="1905000" y="33528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1905000" y="4038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69" name="Straight Connector 568"/>
          <p:cNvCxnSpPr/>
          <p:nvPr/>
        </p:nvCxnSpPr>
        <p:spPr>
          <a:xfrm flipH="1" flipV="1">
            <a:off x="1905005" y="41148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>
            <a:off x="1905005" y="41910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/>
          <p:cNvSpPr/>
          <p:nvPr/>
        </p:nvSpPr>
        <p:spPr>
          <a:xfrm>
            <a:off x="1905000" y="38100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72" name="Rectangle 571"/>
          <p:cNvSpPr/>
          <p:nvPr/>
        </p:nvSpPr>
        <p:spPr>
          <a:xfrm>
            <a:off x="2362200" y="38100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573" name="Rectangle 572"/>
          <p:cNvSpPr/>
          <p:nvPr/>
        </p:nvSpPr>
        <p:spPr>
          <a:xfrm>
            <a:off x="1905000" y="2590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.BW(12)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i_dechat_bt3</a:t>
            </a:r>
          </a:p>
        </p:txBody>
      </p:sp>
      <p:cxnSp>
        <p:nvCxnSpPr>
          <p:cNvPr id="574" name="Straight Connector 573"/>
          <p:cNvCxnSpPr>
            <a:stCxn id="572" idx="3"/>
          </p:cNvCxnSpPr>
          <p:nvPr/>
        </p:nvCxnSpPr>
        <p:spPr>
          <a:xfrm flipV="1">
            <a:off x="2819403" y="3886208"/>
            <a:ext cx="2666999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2895606" y="38100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Rectangle 575"/>
          <p:cNvSpPr/>
          <p:nvPr/>
        </p:nvSpPr>
        <p:spPr>
          <a:xfrm>
            <a:off x="2895606" y="3733812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8" name="Rectangle 577"/>
          <p:cNvSpPr/>
          <p:nvPr/>
        </p:nvSpPr>
        <p:spPr>
          <a:xfrm>
            <a:off x="2362200" y="35814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79" name="Rectangle 578"/>
          <p:cNvSpPr/>
          <p:nvPr/>
        </p:nvSpPr>
        <p:spPr>
          <a:xfrm>
            <a:off x="2362200" y="4038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87" name="Straight Connector 586"/>
          <p:cNvCxnSpPr/>
          <p:nvPr/>
        </p:nvCxnSpPr>
        <p:spPr>
          <a:xfrm>
            <a:off x="2819400" y="365760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flipV="1">
            <a:off x="3200406" y="35814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3200406" y="35814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2819400" y="411480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flipV="1">
            <a:off x="3200406" y="40386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3200406" y="40386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tangle 592"/>
          <p:cNvSpPr/>
          <p:nvPr/>
        </p:nvSpPr>
        <p:spPr>
          <a:xfrm>
            <a:off x="7924800" y="8077207"/>
            <a:ext cx="9144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</a:p>
        </p:txBody>
      </p:sp>
      <p:sp>
        <p:nvSpPr>
          <p:cNvPr id="594" name="Rectangle 593"/>
          <p:cNvSpPr/>
          <p:nvPr/>
        </p:nvSpPr>
        <p:spPr>
          <a:xfrm>
            <a:off x="7924800" y="9372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</a:p>
        </p:txBody>
      </p:sp>
      <p:sp>
        <p:nvSpPr>
          <p:cNvPr id="595" name="Rectangle 594"/>
          <p:cNvSpPr/>
          <p:nvPr/>
        </p:nvSpPr>
        <p:spPr>
          <a:xfrm>
            <a:off x="7924800" y="90678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</a:p>
        </p:txBody>
      </p:sp>
      <p:sp>
        <p:nvSpPr>
          <p:cNvPr id="596" name="Rectangle 595"/>
          <p:cNvSpPr/>
          <p:nvPr/>
        </p:nvSpPr>
        <p:spPr>
          <a:xfrm>
            <a:off x="7924800" y="10515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97" name="Straight Connector 596"/>
          <p:cNvCxnSpPr/>
          <p:nvPr/>
        </p:nvCxnSpPr>
        <p:spPr>
          <a:xfrm flipH="1" flipV="1">
            <a:off x="7924805" y="105918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flipH="1">
            <a:off x="7924805" y="106680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angle 598"/>
          <p:cNvSpPr/>
          <p:nvPr/>
        </p:nvSpPr>
        <p:spPr>
          <a:xfrm>
            <a:off x="7924800" y="10287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00" name="Rectangle 599"/>
          <p:cNvSpPr/>
          <p:nvPr/>
        </p:nvSpPr>
        <p:spPr>
          <a:xfrm>
            <a:off x="8382000" y="9982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601" name="Rectangle 600"/>
          <p:cNvSpPr/>
          <p:nvPr/>
        </p:nvSpPr>
        <p:spPr>
          <a:xfrm>
            <a:off x="7924800" y="7924811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cnt10_p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7924800" y="967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  <p:sp>
        <p:nvSpPr>
          <p:cNvPr id="607" name="Rectangle 606"/>
          <p:cNvSpPr/>
          <p:nvPr/>
        </p:nvSpPr>
        <p:spPr>
          <a:xfrm>
            <a:off x="7924800" y="9982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7924800" y="8458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</a:p>
        </p:txBody>
      </p:sp>
      <p:sp>
        <p:nvSpPr>
          <p:cNvPr id="609" name="Rectangle 608"/>
          <p:cNvSpPr/>
          <p:nvPr/>
        </p:nvSpPr>
        <p:spPr>
          <a:xfrm>
            <a:off x="7924800" y="8763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105406" y="31242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5029206" y="31242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5181600" y="3276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</a:p>
        </p:txBody>
      </p:sp>
      <p:sp>
        <p:nvSpPr>
          <p:cNvPr id="614" name="Rectangle 613"/>
          <p:cNvSpPr/>
          <p:nvPr/>
        </p:nvSpPr>
        <p:spPr>
          <a:xfrm>
            <a:off x="3124201" y="571505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3124201" y="548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bt2r</a:t>
            </a:r>
          </a:p>
        </p:txBody>
      </p:sp>
      <p:sp>
        <p:nvSpPr>
          <p:cNvPr id="616" name="Rectangle 615"/>
          <p:cNvSpPr/>
          <p:nvPr/>
        </p:nvSpPr>
        <p:spPr>
          <a:xfrm>
            <a:off x="3124201" y="5943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bt2f</a:t>
            </a:r>
          </a:p>
        </p:txBody>
      </p:sp>
      <p:sp>
        <p:nvSpPr>
          <p:cNvPr id="617" name="Rectangle 616"/>
          <p:cNvSpPr/>
          <p:nvPr/>
        </p:nvSpPr>
        <p:spPr>
          <a:xfrm>
            <a:off x="3124201" y="3733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bt3</a:t>
            </a:r>
          </a:p>
        </p:txBody>
      </p:sp>
      <p:cxnSp>
        <p:nvCxnSpPr>
          <p:cNvPr id="618" name="Straight Connector 617"/>
          <p:cNvCxnSpPr/>
          <p:nvPr/>
        </p:nvCxnSpPr>
        <p:spPr>
          <a:xfrm flipV="1">
            <a:off x="3962399" y="1371611"/>
            <a:ext cx="0" cy="4495803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4114800" y="1371608"/>
            <a:ext cx="0" cy="647700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3886199" y="1371611"/>
            <a:ext cx="0" cy="426720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flipV="1">
            <a:off x="4038599" y="1371608"/>
            <a:ext cx="0" cy="6248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5562600" y="3657608"/>
            <a:ext cx="0" cy="95250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5486404" y="78486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5486404" y="80772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5486404" y="58674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5486404" y="60960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5486404" y="38862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4191000" y="8458213"/>
            <a:ext cx="457200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bt3, bt2 , bt1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esc, bt2r, bt1r }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5715006" y="90678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33" name="Straight Connector 532"/>
          <p:cNvCxnSpPr/>
          <p:nvPr/>
        </p:nvCxnSpPr>
        <p:spPr>
          <a:xfrm>
            <a:off x="5562605" y="90678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5410205" y="92202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5715006" y="93726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54" name="Straight Connector 553"/>
          <p:cNvCxnSpPr/>
          <p:nvPr/>
        </p:nvCxnSpPr>
        <p:spPr>
          <a:xfrm>
            <a:off x="5562605" y="9372609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5410205" y="95250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/>
          <p:cNvSpPr/>
          <p:nvPr/>
        </p:nvSpPr>
        <p:spPr>
          <a:xfrm>
            <a:off x="5715006" y="96774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77" name="Straight Connector 576"/>
          <p:cNvCxnSpPr/>
          <p:nvPr/>
        </p:nvCxnSpPr>
        <p:spPr>
          <a:xfrm>
            <a:off x="5562605" y="96774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5410205" y="9829809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Rectangle 580"/>
          <p:cNvSpPr/>
          <p:nvPr/>
        </p:nvSpPr>
        <p:spPr>
          <a:xfrm>
            <a:off x="5715006" y="99822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82" name="Straight Connector 581"/>
          <p:cNvCxnSpPr/>
          <p:nvPr/>
        </p:nvCxnSpPr>
        <p:spPr>
          <a:xfrm>
            <a:off x="5562605" y="99822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5410205" y="101346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angle 583"/>
          <p:cNvSpPr/>
          <p:nvPr/>
        </p:nvSpPr>
        <p:spPr>
          <a:xfrm>
            <a:off x="4953001" y="9144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6’b111_010</a:t>
            </a:r>
          </a:p>
        </p:txBody>
      </p:sp>
      <p:sp>
        <p:nvSpPr>
          <p:cNvPr id="585" name="Rectangle 584"/>
          <p:cNvSpPr/>
          <p:nvPr/>
        </p:nvSpPr>
        <p:spPr>
          <a:xfrm>
            <a:off x="4953001" y="9448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6’b110_010</a:t>
            </a:r>
          </a:p>
        </p:txBody>
      </p:sp>
      <p:sp>
        <p:nvSpPr>
          <p:cNvPr id="586" name="Rectangle 585"/>
          <p:cNvSpPr/>
          <p:nvPr/>
        </p:nvSpPr>
        <p:spPr>
          <a:xfrm>
            <a:off x="4953001" y="9753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6’b111_001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4953001" y="10058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6’b101_001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5715006" y="122682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04" name="Straight Connector 603"/>
          <p:cNvCxnSpPr/>
          <p:nvPr/>
        </p:nvCxnSpPr>
        <p:spPr>
          <a:xfrm>
            <a:off x="5562605" y="122682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5410205" y="124206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5715006" y="125730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2" name="Straight Connector 651"/>
          <p:cNvCxnSpPr/>
          <p:nvPr/>
        </p:nvCxnSpPr>
        <p:spPr>
          <a:xfrm>
            <a:off x="5562605" y="12573009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/>
          <p:nvPr/>
        </p:nvCxnSpPr>
        <p:spPr>
          <a:xfrm>
            <a:off x="5410205" y="127254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>
          <a:xfrm>
            <a:off x="5715006" y="128778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5" name="Straight Connector 654"/>
          <p:cNvCxnSpPr/>
          <p:nvPr/>
        </p:nvCxnSpPr>
        <p:spPr>
          <a:xfrm>
            <a:off x="5562605" y="128778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5410205" y="13030209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Rectangle 656"/>
          <p:cNvSpPr/>
          <p:nvPr/>
        </p:nvSpPr>
        <p:spPr>
          <a:xfrm>
            <a:off x="5715006" y="131826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8" name="Straight Connector 657"/>
          <p:cNvCxnSpPr/>
          <p:nvPr/>
        </p:nvCxnSpPr>
        <p:spPr>
          <a:xfrm>
            <a:off x="5562605" y="131826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5410205" y="133350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Rectangle 659"/>
          <p:cNvSpPr/>
          <p:nvPr/>
        </p:nvSpPr>
        <p:spPr>
          <a:xfrm>
            <a:off x="4953001" y="12344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6’b011_010</a:t>
            </a:r>
          </a:p>
        </p:txBody>
      </p:sp>
      <p:sp>
        <p:nvSpPr>
          <p:cNvPr id="661" name="Rectangle 660"/>
          <p:cNvSpPr/>
          <p:nvPr/>
        </p:nvSpPr>
        <p:spPr>
          <a:xfrm>
            <a:off x="4953001" y="12649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6’b010_010</a:t>
            </a:r>
          </a:p>
        </p:txBody>
      </p:sp>
      <p:sp>
        <p:nvSpPr>
          <p:cNvPr id="662" name="Rectangle 661"/>
          <p:cNvSpPr/>
          <p:nvPr/>
        </p:nvSpPr>
        <p:spPr>
          <a:xfrm>
            <a:off x="4953001" y="129540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6’b011_001</a:t>
            </a:r>
          </a:p>
        </p:txBody>
      </p:sp>
      <p:sp>
        <p:nvSpPr>
          <p:cNvPr id="663" name="Rectangle 662"/>
          <p:cNvSpPr/>
          <p:nvPr/>
        </p:nvSpPr>
        <p:spPr>
          <a:xfrm>
            <a:off x="4953001" y="13258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6’b001_001</a:t>
            </a:r>
          </a:p>
        </p:txBody>
      </p:sp>
      <p:cxnSp>
        <p:nvCxnSpPr>
          <p:cNvPr id="664" name="Straight Connector 663"/>
          <p:cNvCxnSpPr>
            <a:endCxn id="595" idx="1"/>
          </p:cNvCxnSpPr>
          <p:nvPr/>
        </p:nvCxnSpPr>
        <p:spPr>
          <a:xfrm>
            <a:off x="5867406" y="91440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endCxn id="594" idx="1"/>
          </p:cNvCxnSpPr>
          <p:nvPr/>
        </p:nvCxnSpPr>
        <p:spPr>
          <a:xfrm>
            <a:off x="5867406" y="9448807"/>
            <a:ext cx="2057397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endCxn id="606" idx="1"/>
          </p:cNvCxnSpPr>
          <p:nvPr/>
        </p:nvCxnSpPr>
        <p:spPr>
          <a:xfrm>
            <a:off x="5867406" y="9753611"/>
            <a:ext cx="2057397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endCxn id="607" idx="1"/>
          </p:cNvCxnSpPr>
          <p:nvPr/>
        </p:nvCxnSpPr>
        <p:spPr>
          <a:xfrm>
            <a:off x="5867406" y="100584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>
            <a:endCxn id="687" idx="1"/>
          </p:cNvCxnSpPr>
          <p:nvPr/>
        </p:nvCxnSpPr>
        <p:spPr>
          <a:xfrm>
            <a:off x="5867406" y="123444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>
            <a:endCxn id="686" idx="1"/>
          </p:cNvCxnSpPr>
          <p:nvPr/>
        </p:nvCxnSpPr>
        <p:spPr>
          <a:xfrm>
            <a:off x="5867406" y="12649207"/>
            <a:ext cx="2057397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>
            <a:endCxn id="694" idx="1"/>
          </p:cNvCxnSpPr>
          <p:nvPr/>
        </p:nvCxnSpPr>
        <p:spPr>
          <a:xfrm>
            <a:off x="5867406" y="12954011"/>
            <a:ext cx="2057397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>
            <a:endCxn id="695" idx="1"/>
          </p:cNvCxnSpPr>
          <p:nvPr/>
        </p:nvCxnSpPr>
        <p:spPr>
          <a:xfrm>
            <a:off x="5867406" y="132588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tangle 684"/>
          <p:cNvSpPr/>
          <p:nvPr/>
        </p:nvSpPr>
        <p:spPr>
          <a:xfrm>
            <a:off x="7924800" y="11277607"/>
            <a:ext cx="9144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</a:p>
        </p:txBody>
      </p:sp>
      <p:sp>
        <p:nvSpPr>
          <p:cNvPr id="686" name="Rectangle 685"/>
          <p:cNvSpPr/>
          <p:nvPr/>
        </p:nvSpPr>
        <p:spPr>
          <a:xfrm>
            <a:off x="7924800" y="12573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</a:p>
        </p:txBody>
      </p:sp>
      <p:sp>
        <p:nvSpPr>
          <p:cNvPr id="687" name="Rectangle 686"/>
          <p:cNvSpPr/>
          <p:nvPr/>
        </p:nvSpPr>
        <p:spPr>
          <a:xfrm>
            <a:off x="7924800" y="12268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</a:p>
        </p:txBody>
      </p:sp>
      <p:sp>
        <p:nvSpPr>
          <p:cNvPr id="688" name="Rectangle 687"/>
          <p:cNvSpPr/>
          <p:nvPr/>
        </p:nvSpPr>
        <p:spPr>
          <a:xfrm>
            <a:off x="7924800" y="13716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89" name="Straight Connector 688"/>
          <p:cNvCxnSpPr/>
          <p:nvPr/>
        </p:nvCxnSpPr>
        <p:spPr>
          <a:xfrm flipH="1" flipV="1">
            <a:off x="7924805" y="137922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H="1">
            <a:off x="7924805" y="138684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Rectangle 690"/>
          <p:cNvSpPr/>
          <p:nvPr/>
        </p:nvSpPr>
        <p:spPr>
          <a:xfrm>
            <a:off x="7924800" y="1348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92" name="Rectangle 691"/>
          <p:cNvSpPr/>
          <p:nvPr/>
        </p:nvSpPr>
        <p:spPr>
          <a:xfrm>
            <a:off x="8382000" y="13182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7924800" y="11125211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cnt10_s</a:t>
            </a:r>
          </a:p>
        </p:txBody>
      </p:sp>
      <p:sp>
        <p:nvSpPr>
          <p:cNvPr id="694" name="Rectangle 693"/>
          <p:cNvSpPr/>
          <p:nvPr/>
        </p:nvSpPr>
        <p:spPr>
          <a:xfrm>
            <a:off x="7924800" y="12877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  <p:sp>
        <p:nvSpPr>
          <p:cNvPr id="695" name="Rectangle 694"/>
          <p:cNvSpPr/>
          <p:nvPr/>
        </p:nvSpPr>
        <p:spPr>
          <a:xfrm>
            <a:off x="7924800" y="13182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</a:p>
        </p:txBody>
      </p:sp>
      <p:sp>
        <p:nvSpPr>
          <p:cNvPr id="696" name="Rectangle 695"/>
          <p:cNvSpPr/>
          <p:nvPr/>
        </p:nvSpPr>
        <p:spPr>
          <a:xfrm>
            <a:off x="7924800" y="11963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7924800" y="11658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698" name="Moon 697"/>
          <p:cNvSpPr/>
          <p:nvPr/>
        </p:nvSpPr>
        <p:spPr>
          <a:xfrm rot="16200000">
            <a:off x="6781802" y="10744209"/>
            <a:ext cx="304801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700" name="Straight Connector 699"/>
          <p:cNvCxnSpPr/>
          <p:nvPr/>
        </p:nvCxnSpPr>
        <p:spPr>
          <a:xfrm>
            <a:off x="6781797" y="9144014"/>
            <a:ext cx="0" cy="1752599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>
            <a:off x="6857998" y="9448812"/>
            <a:ext cx="0" cy="144780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>
            <a:off x="7010397" y="9753608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/>
          <p:cNvCxnSpPr/>
          <p:nvPr/>
        </p:nvCxnSpPr>
        <p:spPr>
          <a:xfrm>
            <a:off x="7086598" y="10058414"/>
            <a:ext cx="0" cy="838199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6934200" y="11125208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620004" y="88392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7315201" y="8686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225" name="Straight Connector 224"/>
          <p:cNvCxnSpPr/>
          <p:nvPr/>
        </p:nvCxnSpPr>
        <p:spPr>
          <a:xfrm>
            <a:off x="7620004" y="85344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7315201" y="8382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8’d4</a:t>
            </a:r>
          </a:p>
        </p:txBody>
      </p:sp>
      <p:cxnSp>
        <p:nvCxnSpPr>
          <p:cNvPr id="227" name="Straight Connector 226"/>
          <p:cNvCxnSpPr>
            <a:endCxn id="696" idx="1"/>
          </p:cNvCxnSpPr>
          <p:nvPr/>
        </p:nvCxnSpPr>
        <p:spPr>
          <a:xfrm>
            <a:off x="4191000" y="12039608"/>
            <a:ext cx="373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rapezoid 228"/>
          <p:cNvSpPr/>
          <p:nvPr/>
        </p:nvSpPr>
        <p:spPr>
          <a:xfrm rot="5400000">
            <a:off x="3276600" y="11734808"/>
            <a:ext cx="12192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30" name="Rectangle 229"/>
          <p:cNvSpPr/>
          <p:nvPr/>
        </p:nvSpPr>
        <p:spPr>
          <a:xfrm>
            <a:off x="3581400" y="12344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8‘d0</a:t>
            </a:r>
          </a:p>
        </p:txBody>
      </p:sp>
      <p:cxnSp>
        <p:nvCxnSpPr>
          <p:cNvPr id="231" name="Straight Connector 230"/>
          <p:cNvCxnSpPr/>
          <p:nvPr/>
        </p:nvCxnSpPr>
        <p:spPr>
          <a:xfrm>
            <a:off x="3276600" y="124206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667000" y="123444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3581400" y="12192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8‘d1</a:t>
            </a:r>
          </a:p>
        </p:txBody>
      </p:sp>
      <p:cxnSp>
        <p:nvCxnSpPr>
          <p:cNvPr id="234" name="Straight Connector 233"/>
          <p:cNvCxnSpPr/>
          <p:nvPr/>
        </p:nvCxnSpPr>
        <p:spPr>
          <a:xfrm>
            <a:off x="3276600" y="122682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581400" y="12039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8‘d2</a:t>
            </a:r>
          </a:p>
        </p:txBody>
      </p:sp>
      <p:cxnSp>
        <p:nvCxnSpPr>
          <p:cNvPr id="237" name="Straight Connector 236"/>
          <p:cNvCxnSpPr/>
          <p:nvPr/>
        </p:nvCxnSpPr>
        <p:spPr>
          <a:xfrm>
            <a:off x="3276600" y="121158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3581400" y="11887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8‘d3</a:t>
            </a:r>
          </a:p>
        </p:txBody>
      </p:sp>
      <p:cxnSp>
        <p:nvCxnSpPr>
          <p:cNvPr id="240" name="Straight Connector 239"/>
          <p:cNvCxnSpPr/>
          <p:nvPr/>
        </p:nvCxnSpPr>
        <p:spPr>
          <a:xfrm>
            <a:off x="3276600" y="119634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3581400" y="11734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8‘d4</a:t>
            </a: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276600" y="118110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4267200" y="11963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4267200" y="118872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2667000" y="121920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8’d2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2667000" y="120396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8’d4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2667000" y="118872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8’d2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2667000" y="117348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8’d2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3581400" y="11582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286" name="Straight Connector 285"/>
          <p:cNvCxnSpPr/>
          <p:nvPr/>
        </p:nvCxnSpPr>
        <p:spPr>
          <a:xfrm>
            <a:off x="3276600" y="116586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2667000" y="115824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sp>
        <p:nvSpPr>
          <p:cNvPr id="290" name="Pentagon 289"/>
          <p:cNvSpPr/>
          <p:nvPr/>
        </p:nvSpPr>
        <p:spPr>
          <a:xfrm>
            <a:off x="10363200" y="99822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291" name="Straight Connector 290"/>
          <p:cNvCxnSpPr/>
          <p:nvPr/>
        </p:nvCxnSpPr>
        <p:spPr>
          <a:xfrm flipV="1">
            <a:off x="10134603" y="99822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134603" y="99060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293" name="Straight Connector 292"/>
          <p:cNvCxnSpPr>
            <a:stCxn id="600" idx="3"/>
            <a:endCxn id="290" idx="1"/>
          </p:cNvCxnSpPr>
          <p:nvPr/>
        </p:nvCxnSpPr>
        <p:spPr>
          <a:xfrm flipV="1">
            <a:off x="8839200" y="10058408"/>
            <a:ext cx="1524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9372600" y="9906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</a:p>
        </p:txBody>
      </p:sp>
      <p:sp>
        <p:nvSpPr>
          <p:cNvPr id="296" name="Pentagon 295"/>
          <p:cNvSpPr/>
          <p:nvPr/>
        </p:nvSpPr>
        <p:spPr>
          <a:xfrm>
            <a:off x="10363200" y="131826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10134603" y="131826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10134603" y="131064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299" name="Straight Connector 298"/>
          <p:cNvCxnSpPr>
            <a:stCxn id="692" idx="3"/>
            <a:endCxn id="296" idx="1"/>
          </p:cNvCxnSpPr>
          <p:nvPr/>
        </p:nvCxnSpPr>
        <p:spPr>
          <a:xfrm flipV="1">
            <a:off x="8839200" y="13258808"/>
            <a:ext cx="1524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9372600" y="13106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144000" y="10058408"/>
            <a:ext cx="0" cy="426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886200" y="14325608"/>
            <a:ext cx="525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3886200" y="12573008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6172200" y="8991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p_add1</a:t>
            </a: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5943603" y="9067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5943603" y="89916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5943603" y="93726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5943603" y="92964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5943603" y="96774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>
            <a:off x="5943603" y="96012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5" name="Straight Connector 314"/>
          <p:cNvCxnSpPr/>
          <p:nvPr/>
        </p:nvCxnSpPr>
        <p:spPr>
          <a:xfrm flipV="1">
            <a:off x="5943603" y="99822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5943603" y="99060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5943603" y="12268210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5943603" y="12192009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5943603" y="125730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943603" y="124968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5943603" y="12877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5943603" y="128016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5" name="Straight Connector 324"/>
          <p:cNvCxnSpPr/>
          <p:nvPr/>
        </p:nvCxnSpPr>
        <p:spPr>
          <a:xfrm flipV="1">
            <a:off x="5943603" y="131826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5943603" y="131064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6172200" y="92964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p_add10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172200" y="96012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p_sub1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6172200" y="99060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p_sub10</a:t>
            </a:r>
          </a:p>
        </p:txBody>
      </p:sp>
      <p:cxnSp>
        <p:nvCxnSpPr>
          <p:cNvPr id="351" name="Straight Connector 350"/>
          <p:cNvCxnSpPr/>
          <p:nvPr/>
        </p:nvCxnSpPr>
        <p:spPr>
          <a:xfrm>
            <a:off x="5181603" y="35814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486402" y="358141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6400803" y="914408"/>
            <a:ext cx="1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Moon 359"/>
          <p:cNvSpPr/>
          <p:nvPr/>
        </p:nvSpPr>
        <p:spPr>
          <a:xfrm rot="16200000">
            <a:off x="6934204" y="13639809"/>
            <a:ext cx="304801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361" name="Straight Connector 360"/>
          <p:cNvCxnSpPr>
            <a:endCxn id="697" idx="1"/>
          </p:cNvCxnSpPr>
          <p:nvPr/>
        </p:nvCxnSpPr>
        <p:spPr>
          <a:xfrm>
            <a:off x="6934200" y="11734808"/>
            <a:ext cx="990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7238999" y="1325880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7162799" y="12954008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7086599" y="12649208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7010399" y="12344408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Pentagon 373"/>
          <p:cNvSpPr/>
          <p:nvPr/>
        </p:nvSpPr>
        <p:spPr>
          <a:xfrm>
            <a:off x="10363200" y="15087607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10134603" y="1508760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10134603" y="1501140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77" name="Straight Connector 376"/>
          <p:cNvCxnSpPr>
            <a:stCxn id="339" idx="3"/>
          </p:cNvCxnSpPr>
          <p:nvPr/>
        </p:nvCxnSpPr>
        <p:spPr>
          <a:xfrm flipV="1">
            <a:off x="8839200" y="15163807"/>
            <a:ext cx="1524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9372600" y="150114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cxnSp>
        <p:nvCxnSpPr>
          <p:cNvPr id="380" name="Straight Connector 379"/>
          <p:cNvCxnSpPr/>
          <p:nvPr/>
        </p:nvCxnSpPr>
        <p:spPr>
          <a:xfrm>
            <a:off x="7086601" y="14020810"/>
            <a:ext cx="0" cy="243839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angle 381"/>
          <p:cNvSpPr/>
          <p:nvPr/>
        </p:nvSpPr>
        <p:spPr>
          <a:xfrm>
            <a:off x="6172200" y="12192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s_add1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6172200" y="124968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s_add10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6172200" y="128016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s_sub1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6172200" y="131064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s_sub10</a:t>
            </a:r>
          </a:p>
        </p:txBody>
      </p:sp>
      <p:cxnSp>
        <p:nvCxnSpPr>
          <p:cNvPr id="386" name="Straight Connector 385"/>
          <p:cNvCxnSpPr/>
          <p:nvPr/>
        </p:nvCxnSpPr>
        <p:spPr>
          <a:xfrm flipV="1">
            <a:off x="5943603" y="11963410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5943603" y="11887209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6172200" y="11887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s_ubnd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9" name="Straight Connector 388"/>
          <p:cNvCxnSpPr/>
          <p:nvPr/>
        </p:nvCxnSpPr>
        <p:spPr>
          <a:xfrm flipV="1">
            <a:off x="6858003" y="11353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6781803" y="113538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91" name="Rectangle 390"/>
          <p:cNvSpPr/>
          <p:nvPr/>
        </p:nvSpPr>
        <p:spPr>
          <a:xfrm rot="5400000">
            <a:off x="6629399" y="116586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>
            <a:off x="1600203" y="38862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1447800" y="3733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97" name="Straight Connector 396"/>
          <p:cNvCxnSpPr/>
          <p:nvPr/>
        </p:nvCxnSpPr>
        <p:spPr>
          <a:xfrm>
            <a:off x="1600200" y="4191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1447800" y="4038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0" name="Straight Connector 399"/>
          <p:cNvCxnSpPr/>
          <p:nvPr/>
        </p:nvCxnSpPr>
        <p:spPr>
          <a:xfrm>
            <a:off x="1600203" y="58674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1447800" y="5715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02" name="Straight Connector 401"/>
          <p:cNvCxnSpPr/>
          <p:nvPr/>
        </p:nvCxnSpPr>
        <p:spPr>
          <a:xfrm>
            <a:off x="1600200" y="61722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447800" y="6019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600203" y="78486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447800" y="7696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06" name="Straight Connector 405"/>
          <p:cNvCxnSpPr/>
          <p:nvPr/>
        </p:nvCxnSpPr>
        <p:spPr>
          <a:xfrm>
            <a:off x="1600200" y="8153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1447800" y="8001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8" name="Straight Connector 407"/>
          <p:cNvCxnSpPr/>
          <p:nvPr/>
        </p:nvCxnSpPr>
        <p:spPr>
          <a:xfrm>
            <a:off x="7620003" y="103632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7467600" y="10210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11" name="Straight Connector 410"/>
          <p:cNvCxnSpPr/>
          <p:nvPr/>
        </p:nvCxnSpPr>
        <p:spPr>
          <a:xfrm>
            <a:off x="7620000" y="10668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7467600" y="10515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14" name="Straight Connector 413"/>
          <p:cNvCxnSpPr/>
          <p:nvPr/>
        </p:nvCxnSpPr>
        <p:spPr>
          <a:xfrm>
            <a:off x="7620003" y="135636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angle 416"/>
          <p:cNvSpPr/>
          <p:nvPr/>
        </p:nvSpPr>
        <p:spPr>
          <a:xfrm>
            <a:off x="7467600" y="13411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18" name="Straight Connector 417"/>
          <p:cNvCxnSpPr/>
          <p:nvPr/>
        </p:nvCxnSpPr>
        <p:spPr>
          <a:xfrm>
            <a:off x="7620000" y="13868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7467600" y="13716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35" name="Straight Connector 434"/>
          <p:cNvCxnSpPr>
            <a:stCxn id="436" idx="3"/>
          </p:cNvCxnSpPr>
          <p:nvPr/>
        </p:nvCxnSpPr>
        <p:spPr>
          <a:xfrm>
            <a:off x="685801" y="9067809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Pentagon 435"/>
          <p:cNvSpPr/>
          <p:nvPr/>
        </p:nvSpPr>
        <p:spPr>
          <a:xfrm>
            <a:off x="457198" y="8991610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762004" y="89916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762004" y="89154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9" name="Rectangle 438"/>
          <p:cNvSpPr/>
          <p:nvPr/>
        </p:nvSpPr>
        <p:spPr>
          <a:xfrm>
            <a:off x="1066800" y="8915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40" name="Straight Connector 439"/>
          <p:cNvCxnSpPr>
            <a:stCxn id="441" idx="3"/>
          </p:cNvCxnSpPr>
          <p:nvPr/>
        </p:nvCxnSpPr>
        <p:spPr>
          <a:xfrm>
            <a:off x="685803" y="9525005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Pentagon 440"/>
          <p:cNvSpPr/>
          <p:nvPr/>
        </p:nvSpPr>
        <p:spPr>
          <a:xfrm>
            <a:off x="457200" y="9448808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442" name="Straight Connector 441"/>
          <p:cNvCxnSpPr/>
          <p:nvPr/>
        </p:nvCxnSpPr>
        <p:spPr>
          <a:xfrm flipV="1">
            <a:off x="762006" y="9448808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762006" y="9372607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44" name="Rectangle 443"/>
          <p:cNvSpPr/>
          <p:nvPr/>
        </p:nvSpPr>
        <p:spPr>
          <a:xfrm>
            <a:off x="1066802" y="93726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7924800" y="14859008"/>
            <a:ext cx="914400" cy="1219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pulse_extend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7924800" y="15087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7924800" y="1440180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.CBW(4)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i_pex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8382000" y="15087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7924800" y="15316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7924800" y="157734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7924800" y="15544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43" name="Straight Connector 342"/>
          <p:cNvCxnSpPr/>
          <p:nvPr/>
        </p:nvCxnSpPr>
        <p:spPr>
          <a:xfrm>
            <a:off x="7924800" y="1584960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>
            <a:off x="7924800" y="1592580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7620000" y="15392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7315200" y="15240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4’d15</a:t>
            </a:r>
          </a:p>
        </p:txBody>
      </p:sp>
      <p:cxnSp>
        <p:nvCxnSpPr>
          <p:cNvPr id="352" name="Straight Connector 351"/>
          <p:cNvCxnSpPr>
            <a:endCxn id="337" idx="1"/>
          </p:cNvCxnSpPr>
          <p:nvPr/>
        </p:nvCxnSpPr>
        <p:spPr>
          <a:xfrm>
            <a:off x="7086600" y="15163807"/>
            <a:ext cx="838200" cy="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7620001" y="15621005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7467598" y="154686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9" name="Straight Connector 358"/>
          <p:cNvCxnSpPr/>
          <p:nvPr/>
        </p:nvCxnSpPr>
        <p:spPr>
          <a:xfrm>
            <a:off x="7619998" y="1592580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/>
          <p:cNvSpPr/>
          <p:nvPr/>
        </p:nvSpPr>
        <p:spPr>
          <a:xfrm>
            <a:off x="7467598" y="157734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8229600" y="16383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4" name="Straight Connector 363"/>
          <p:cNvCxnSpPr/>
          <p:nvPr/>
        </p:nvCxnSpPr>
        <p:spPr>
          <a:xfrm flipV="1">
            <a:off x="8305801" y="1661156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 flipV="1">
            <a:off x="8382001" y="1661156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8305800" y="1638297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Pentagon 368"/>
          <p:cNvSpPr/>
          <p:nvPr/>
        </p:nvSpPr>
        <p:spPr>
          <a:xfrm>
            <a:off x="10363200" y="16383007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371" name="Straight Connector 370"/>
          <p:cNvCxnSpPr/>
          <p:nvPr/>
        </p:nvCxnSpPr>
        <p:spPr>
          <a:xfrm flipV="1">
            <a:off x="10134603" y="1638300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>
            <a:off x="10134603" y="1630680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79" name="Straight Connector 378"/>
          <p:cNvCxnSpPr/>
          <p:nvPr/>
        </p:nvCxnSpPr>
        <p:spPr>
          <a:xfrm>
            <a:off x="8534400" y="16459207"/>
            <a:ext cx="1828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9372600" y="163068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7086600" y="16459207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2209800" y="899161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95" name="Straight Connector 394"/>
          <p:cNvCxnSpPr/>
          <p:nvPr/>
        </p:nvCxnSpPr>
        <p:spPr>
          <a:xfrm flipV="1">
            <a:off x="2286001" y="92201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H="1" flipV="1">
            <a:off x="2362201" y="92201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2286000" y="89915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1" name="Rectangle 420"/>
          <p:cNvSpPr/>
          <p:nvPr/>
        </p:nvSpPr>
        <p:spPr>
          <a:xfrm>
            <a:off x="1905000" y="8991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2590800" y="8991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2209800" y="944882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24" name="Straight Connector 423"/>
          <p:cNvCxnSpPr/>
          <p:nvPr/>
        </p:nvCxnSpPr>
        <p:spPr>
          <a:xfrm flipV="1">
            <a:off x="2286001" y="9677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H="1" flipV="1">
            <a:off x="2362201" y="9677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2286000" y="94487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7" name="Rectangle 426"/>
          <p:cNvSpPr/>
          <p:nvPr/>
        </p:nvSpPr>
        <p:spPr>
          <a:xfrm>
            <a:off x="1905000" y="944881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428" name="Rectangle 427"/>
          <p:cNvSpPr/>
          <p:nvPr/>
        </p:nvSpPr>
        <p:spPr>
          <a:xfrm>
            <a:off x="2590800" y="944881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10840</TotalTime>
  <Words>263</Words>
  <Application>Microsoft Office PowerPoint</Application>
  <PresentationFormat>Custom</PresentationFormat>
  <Paragraphs>194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759</cp:revision>
  <cp:lastPrinted>2015-08-18T05:01:17Z</cp:lastPrinted>
  <dcterms:created xsi:type="dcterms:W3CDTF">2015-02-20T08:15:49Z</dcterms:created>
  <dcterms:modified xsi:type="dcterms:W3CDTF">2017-10-06T06:59:46Z</dcterms:modified>
</cp:coreProperties>
</file>