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77" r:id="rId1"/>
  </p:sldMasterIdLst>
  <p:notesMasterIdLst>
    <p:notesMasterId r:id="rId3"/>
  </p:notesMasterIdLst>
  <p:sldIdLst>
    <p:sldId id="262" r:id="rId2"/>
  </p:sldIdLst>
  <p:sldSz cx="17373600" cy="11887200"/>
  <p:notesSz cx="6797675" cy="9926638"/>
  <p:defaultTextStyle>
    <a:defPPr>
      <a:defRPr lang="en-US"/>
    </a:defPPr>
    <a:lvl1pPr marL="0" algn="l" defTabSz="2237767" rtl="0" eaLnBrk="1" latinLnBrk="0" hangingPunct="1">
      <a:defRPr sz="4404" kern="1200">
        <a:solidFill>
          <a:schemeClr val="tx1"/>
        </a:solidFill>
        <a:latin typeface="+mn-lt"/>
        <a:ea typeface="+mn-ea"/>
        <a:cs typeface="+mn-cs"/>
      </a:defRPr>
    </a:lvl1pPr>
    <a:lvl2pPr marL="1118882" algn="l" defTabSz="2237767" rtl="0" eaLnBrk="1" latinLnBrk="0" hangingPunct="1">
      <a:defRPr sz="4404" kern="1200">
        <a:solidFill>
          <a:schemeClr val="tx1"/>
        </a:solidFill>
        <a:latin typeface="+mn-lt"/>
        <a:ea typeface="+mn-ea"/>
        <a:cs typeface="+mn-cs"/>
      </a:defRPr>
    </a:lvl2pPr>
    <a:lvl3pPr marL="2237767" algn="l" defTabSz="2237767" rtl="0" eaLnBrk="1" latinLnBrk="0" hangingPunct="1">
      <a:defRPr sz="4404" kern="1200">
        <a:solidFill>
          <a:schemeClr val="tx1"/>
        </a:solidFill>
        <a:latin typeface="+mn-lt"/>
        <a:ea typeface="+mn-ea"/>
        <a:cs typeface="+mn-cs"/>
      </a:defRPr>
    </a:lvl3pPr>
    <a:lvl4pPr marL="3356650" algn="l" defTabSz="2237767" rtl="0" eaLnBrk="1" latinLnBrk="0" hangingPunct="1">
      <a:defRPr sz="4404" kern="1200">
        <a:solidFill>
          <a:schemeClr val="tx1"/>
        </a:solidFill>
        <a:latin typeface="+mn-lt"/>
        <a:ea typeface="+mn-ea"/>
        <a:cs typeface="+mn-cs"/>
      </a:defRPr>
    </a:lvl4pPr>
    <a:lvl5pPr marL="4475528" algn="l" defTabSz="2237767" rtl="0" eaLnBrk="1" latinLnBrk="0" hangingPunct="1">
      <a:defRPr sz="4404" kern="1200">
        <a:solidFill>
          <a:schemeClr val="tx1"/>
        </a:solidFill>
        <a:latin typeface="+mn-lt"/>
        <a:ea typeface="+mn-ea"/>
        <a:cs typeface="+mn-cs"/>
      </a:defRPr>
    </a:lvl5pPr>
    <a:lvl6pPr marL="5594415" algn="l" defTabSz="2237767" rtl="0" eaLnBrk="1" latinLnBrk="0" hangingPunct="1">
      <a:defRPr sz="4404" kern="1200">
        <a:solidFill>
          <a:schemeClr val="tx1"/>
        </a:solidFill>
        <a:latin typeface="+mn-lt"/>
        <a:ea typeface="+mn-ea"/>
        <a:cs typeface="+mn-cs"/>
      </a:defRPr>
    </a:lvl6pPr>
    <a:lvl7pPr marL="6713297" algn="l" defTabSz="2237767" rtl="0" eaLnBrk="1" latinLnBrk="0" hangingPunct="1">
      <a:defRPr sz="4404" kern="1200">
        <a:solidFill>
          <a:schemeClr val="tx1"/>
        </a:solidFill>
        <a:latin typeface="+mn-lt"/>
        <a:ea typeface="+mn-ea"/>
        <a:cs typeface="+mn-cs"/>
      </a:defRPr>
    </a:lvl7pPr>
    <a:lvl8pPr marL="7832180" algn="l" defTabSz="2237767" rtl="0" eaLnBrk="1" latinLnBrk="0" hangingPunct="1">
      <a:defRPr sz="4404" kern="1200">
        <a:solidFill>
          <a:schemeClr val="tx1"/>
        </a:solidFill>
        <a:latin typeface="+mn-lt"/>
        <a:ea typeface="+mn-ea"/>
        <a:cs typeface="+mn-cs"/>
      </a:defRPr>
    </a:lvl8pPr>
    <a:lvl9pPr marL="8951060" algn="l" defTabSz="2237767" rtl="0" eaLnBrk="1" latinLnBrk="0" hangingPunct="1">
      <a:defRPr sz="4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6984" autoAdjust="0"/>
  </p:normalViewPr>
  <p:slideViewPr>
    <p:cSldViewPr>
      <p:cViewPr varScale="1">
        <p:scale>
          <a:sx n="78" d="100"/>
          <a:sy n="78" d="100"/>
        </p:scale>
        <p:origin x="53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5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5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B9E5BF02-4A65-43B2-AA51-912306618617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1241425"/>
            <a:ext cx="489267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4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4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1A975A5C-3D5E-4E51-8B1F-1C9B54E24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4093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237767" rtl="0" eaLnBrk="1" latinLnBrk="0" hangingPunct="1">
      <a:defRPr sz="2936" kern="1200">
        <a:solidFill>
          <a:schemeClr val="tx1"/>
        </a:solidFill>
        <a:latin typeface="+mn-lt"/>
        <a:ea typeface="+mn-ea"/>
        <a:cs typeface="+mn-cs"/>
      </a:defRPr>
    </a:lvl1pPr>
    <a:lvl2pPr marL="1118882" algn="l" defTabSz="2237767" rtl="0" eaLnBrk="1" latinLnBrk="0" hangingPunct="1">
      <a:defRPr sz="2936" kern="1200">
        <a:solidFill>
          <a:schemeClr val="tx1"/>
        </a:solidFill>
        <a:latin typeface="+mn-lt"/>
        <a:ea typeface="+mn-ea"/>
        <a:cs typeface="+mn-cs"/>
      </a:defRPr>
    </a:lvl2pPr>
    <a:lvl3pPr marL="2237767" algn="l" defTabSz="2237767" rtl="0" eaLnBrk="1" latinLnBrk="0" hangingPunct="1">
      <a:defRPr sz="2936" kern="1200">
        <a:solidFill>
          <a:schemeClr val="tx1"/>
        </a:solidFill>
        <a:latin typeface="+mn-lt"/>
        <a:ea typeface="+mn-ea"/>
        <a:cs typeface="+mn-cs"/>
      </a:defRPr>
    </a:lvl3pPr>
    <a:lvl4pPr marL="3356650" algn="l" defTabSz="2237767" rtl="0" eaLnBrk="1" latinLnBrk="0" hangingPunct="1">
      <a:defRPr sz="2936" kern="1200">
        <a:solidFill>
          <a:schemeClr val="tx1"/>
        </a:solidFill>
        <a:latin typeface="+mn-lt"/>
        <a:ea typeface="+mn-ea"/>
        <a:cs typeface="+mn-cs"/>
      </a:defRPr>
    </a:lvl4pPr>
    <a:lvl5pPr marL="4475528" algn="l" defTabSz="2237767" rtl="0" eaLnBrk="1" latinLnBrk="0" hangingPunct="1">
      <a:defRPr sz="2936" kern="1200">
        <a:solidFill>
          <a:schemeClr val="tx1"/>
        </a:solidFill>
        <a:latin typeface="+mn-lt"/>
        <a:ea typeface="+mn-ea"/>
        <a:cs typeface="+mn-cs"/>
      </a:defRPr>
    </a:lvl5pPr>
    <a:lvl6pPr marL="5594415" algn="l" defTabSz="2237767" rtl="0" eaLnBrk="1" latinLnBrk="0" hangingPunct="1">
      <a:defRPr sz="2936" kern="1200">
        <a:solidFill>
          <a:schemeClr val="tx1"/>
        </a:solidFill>
        <a:latin typeface="+mn-lt"/>
        <a:ea typeface="+mn-ea"/>
        <a:cs typeface="+mn-cs"/>
      </a:defRPr>
    </a:lvl6pPr>
    <a:lvl7pPr marL="6713297" algn="l" defTabSz="2237767" rtl="0" eaLnBrk="1" latinLnBrk="0" hangingPunct="1">
      <a:defRPr sz="2936" kern="1200">
        <a:solidFill>
          <a:schemeClr val="tx1"/>
        </a:solidFill>
        <a:latin typeface="+mn-lt"/>
        <a:ea typeface="+mn-ea"/>
        <a:cs typeface="+mn-cs"/>
      </a:defRPr>
    </a:lvl7pPr>
    <a:lvl8pPr marL="7832180" algn="l" defTabSz="2237767" rtl="0" eaLnBrk="1" latinLnBrk="0" hangingPunct="1">
      <a:defRPr sz="2936" kern="1200">
        <a:solidFill>
          <a:schemeClr val="tx1"/>
        </a:solidFill>
        <a:latin typeface="+mn-lt"/>
        <a:ea typeface="+mn-ea"/>
        <a:cs typeface="+mn-cs"/>
      </a:defRPr>
    </a:lvl8pPr>
    <a:lvl9pPr marL="8951060" algn="l" defTabSz="2237767" rtl="0" eaLnBrk="1" latinLnBrk="0" hangingPunct="1">
      <a:defRPr sz="29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52500" y="1241425"/>
            <a:ext cx="4892675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75A5C-3D5E-4E51-8B1F-1C9B54E24CD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4218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03020" y="1945429"/>
            <a:ext cx="14767560" cy="4138507"/>
          </a:xfrm>
        </p:spPr>
        <p:txBody>
          <a:bodyPr anchor="b"/>
          <a:lstStyle>
            <a:lvl1pPr algn="ctr">
              <a:defRPr sz="10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71700" y="6243533"/>
            <a:ext cx="13030200" cy="2869987"/>
          </a:xfrm>
        </p:spPr>
        <p:txBody>
          <a:bodyPr/>
          <a:lstStyle>
            <a:lvl1pPr marL="0" indent="0" algn="ctr">
              <a:buNone/>
              <a:defRPr sz="4160"/>
            </a:lvl1pPr>
            <a:lvl2pPr marL="792465" indent="0" algn="ctr">
              <a:buNone/>
              <a:defRPr sz="3467"/>
            </a:lvl2pPr>
            <a:lvl3pPr marL="1584930" indent="0" algn="ctr">
              <a:buNone/>
              <a:defRPr sz="3120"/>
            </a:lvl3pPr>
            <a:lvl4pPr marL="2377394" indent="0" algn="ctr">
              <a:buNone/>
              <a:defRPr sz="2773"/>
            </a:lvl4pPr>
            <a:lvl5pPr marL="3169859" indent="0" algn="ctr">
              <a:buNone/>
              <a:defRPr sz="2773"/>
            </a:lvl5pPr>
            <a:lvl6pPr marL="3962324" indent="0" algn="ctr">
              <a:buNone/>
              <a:defRPr sz="2773"/>
            </a:lvl6pPr>
            <a:lvl7pPr marL="4754789" indent="0" algn="ctr">
              <a:buNone/>
              <a:defRPr sz="2773"/>
            </a:lvl7pPr>
            <a:lvl8pPr marL="5547253" indent="0" algn="ctr">
              <a:buNone/>
              <a:defRPr sz="2773"/>
            </a:lvl8pPr>
            <a:lvl9pPr marL="6339718" indent="0" algn="ctr">
              <a:buNone/>
              <a:defRPr sz="2773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225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044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432983" y="632883"/>
            <a:ext cx="3746183" cy="1007385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94436" y="632883"/>
            <a:ext cx="11021378" cy="1007385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882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949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5387" y="2963549"/>
            <a:ext cx="14984730" cy="4944744"/>
          </a:xfrm>
        </p:spPr>
        <p:txBody>
          <a:bodyPr anchor="b"/>
          <a:lstStyle>
            <a:lvl1pPr>
              <a:defRPr sz="10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5387" y="7955072"/>
            <a:ext cx="14984730" cy="2600324"/>
          </a:xfrm>
        </p:spPr>
        <p:txBody>
          <a:bodyPr/>
          <a:lstStyle>
            <a:lvl1pPr marL="0" indent="0">
              <a:buNone/>
              <a:defRPr sz="4160">
                <a:solidFill>
                  <a:schemeClr val="tx1"/>
                </a:solidFill>
              </a:defRPr>
            </a:lvl1pPr>
            <a:lvl2pPr marL="792465" indent="0">
              <a:buNone/>
              <a:defRPr sz="3467">
                <a:solidFill>
                  <a:schemeClr val="tx1">
                    <a:tint val="75000"/>
                  </a:schemeClr>
                </a:solidFill>
              </a:defRPr>
            </a:lvl2pPr>
            <a:lvl3pPr marL="1584930" indent="0">
              <a:buNone/>
              <a:defRPr sz="3120">
                <a:solidFill>
                  <a:schemeClr val="tx1">
                    <a:tint val="75000"/>
                  </a:schemeClr>
                </a:solidFill>
              </a:defRPr>
            </a:lvl3pPr>
            <a:lvl4pPr marL="2377394" indent="0">
              <a:buNone/>
              <a:defRPr sz="2773">
                <a:solidFill>
                  <a:schemeClr val="tx1">
                    <a:tint val="75000"/>
                  </a:schemeClr>
                </a:solidFill>
              </a:defRPr>
            </a:lvl4pPr>
            <a:lvl5pPr marL="3169859" indent="0">
              <a:buNone/>
              <a:defRPr sz="2773">
                <a:solidFill>
                  <a:schemeClr val="tx1">
                    <a:tint val="75000"/>
                  </a:schemeClr>
                </a:solidFill>
              </a:defRPr>
            </a:lvl5pPr>
            <a:lvl6pPr marL="3962324" indent="0">
              <a:buNone/>
              <a:defRPr sz="2773">
                <a:solidFill>
                  <a:schemeClr val="tx1">
                    <a:tint val="75000"/>
                  </a:schemeClr>
                </a:solidFill>
              </a:defRPr>
            </a:lvl6pPr>
            <a:lvl7pPr marL="4754789" indent="0">
              <a:buNone/>
              <a:defRPr sz="2773">
                <a:solidFill>
                  <a:schemeClr val="tx1">
                    <a:tint val="75000"/>
                  </a:schemeClr>
                </a:solidFill>
              </a:defRPr>
            </a:lvl7pPr>
            <a:lvl8pPr marL="5547253" indent="0">
              <a:buNone/>
              <a:defRPr sz="2773">
                <a:solidFill>
                  <a:schemeClr val="tx1">
                    <a:tint val="75000"/>
                  </a:schemeClr>
                </a:solidFill>
              </a:defRPr>
            </a:lvl8pPr>
            <a:lvl9pPr marL="6339718" indent="0">
              <a:buNone/>
              <a:defRPr sz="277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086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94435" y="3164417"/>
            <a:ext cx="7383780" cy="75423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795385" y="3164417"/>
            <a:ext cx="7383780" cy="75423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760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6698" y="632886"/>
            <a:ext cx="14984730" cy="229764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6700" y="2914016"/>
            <a:ext cx="7349846" cy="1428114"/>
          </a:xfrm>
        </p:spPr>
        <p:txBody>
          <a:bodyPr anchor="b"/>
          <a:lstStyle>
            <a:lvl1pPr marL="0" indent="0">
              <a:buNone/>
              <a:defRPr sz="4160" b="1"/>
            </a:lvl1pPr>
            <a:lvl2pPr marL="792465" indent="0">
              <a:buNone/>
              <a:defRPr sz="3467" b="1"/>
            </a:lvl2pPr>
            <a:lvl3pPr marL="1584930" indent="0">
              <a:buNone/>
              <a:defRPr sz="3120" b="1"/>
            </a:lvl3pPr>
            <a:lvl4pPr marL="2377394" indent="0">
              <a:buNone/>
              <a:defRPr sz="2773" b="1"/>
            </a:lvl4pPr>
            <a:lvl5pPr marL="3169859" indent="0">
              <a:buNone/>
              <a:defRPr sz="2773" b="1"/>
            </a:lvl5pPr>
            <a:lvl6pPr marL="3962324" indent="0">
              <a:buNone/>
              <a:defRPr sz="2773" b="1"/>
            </a:lvl6pPr>
            <a:lvl7pPr marL="4754789" indent="0">
              <a:buNone/>
              <a:defRPr sz="2773" b="1"/>
            </a:lvl7pPr>
            <a:lvl8pPr marL="5547253" indent="0">
              <a:buNone/>
              <a:defRPr sz="2773" b="1"/>
            </a:lvl8pPr>
            <a:lvl9pPr marL="6339718" indent="0">
              <a:buNone/>
              <a:defRPr sz="277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96700" y="4342130"/>
            <a:ext cx="7349846" cy="63866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795386" y="2914016"/>
            <a:ext cx="7386043" cy="1428114"/>
          </a:xfrm>
        </p:spPr>
        <p:txBody>
          <a:bodyPr anchor="b"/>
          <a:lstStyle>
            <a:lvl1pPr marL="0" indent="0">
              <a:buNone/>
              <a:defRPr sz="4160" b="1"/>
            </a:lvl1pPr>
            <a:lvl2pPr marL="792465" indent="0">
              <a:buNone/>
              <a:defRPr sz="3467" b="1"/>
            </a:lvl2pPr>
            <a:lvl3pPr marL="1584930" indent="0">
              <a:buNone/>
              <a:defRPr sz="3120" b="1"/>
            </a:lvl3pPr>
            <a:lvl4pPr marL="2377394" indent="0">
              <a:buNone/>
              <a:defRPr sz="2773" b="1"/>
            </a:lvl4pPr>
            <a:lvl5pPr marL="3169859" indent="0">
              <a:buNone/>
              <a:defRPr sz="2773" b="1"/>
            </a:lvl5pPr>
            <a:lvl6pPr marL="3962324" indent="0">
              <a:buNone/>
              <a:defRPr sz="2773" b="1"/>
            </a:lvl6pPr>
            <a:lvl7pPr marL="4754789" indent="0">
              <a:buNone/>
              <a:defRPr sz="2773" b="1"/>
            </a:lvl7pPr>
            <a:lvl8pPr marL="5547253" indent="0">
              <a:buNone/>
              <a:defRPr sz="2773" b="1"/>
            </a:lvl8pPr>
            <a:lvl9pPr marL="6339718" indent="0">
              <a:buNone/>
              <a:defRPr sz="277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795386" y="4342130"/>
            <a:ext cx="7386043" cy="63866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030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353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173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6698" y="792480"/>
            <a:ext cx="5603438" cy="2773680"/>
          </a:xfrm>
        </p:spPr>
        <p:txBody>
          <a:bodyPr anchor="b"/>
          <a:lstStyle>
            <a:lvl1pPr>
              <a:defRPr sz="554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86043" y="1711539"/>
            <a:ext cx="8795385" cy="8447617"/>
          </a:xfrm>
        </p:spPr>
        <p:txBody>
          <a:bodyPr/>
          <a:lstStyle>
            <a:lvl1pPr>
              <a:defRPr sz="5547"/>
            </a:lvl1pPr>
            <a:lvl2pPr>
              <a:defRPr sz="4853"/>
            </a:lvl2pPr>
            <a:lvl3pPr>
              <a:defRPr sz="4160"/>
            </a:lvl3pPr>
            <a:lvl4pPr>
              <a:defRPr sz="3467"/>
            </a:lvl4pPr>
            <a:lvl5pPr>
              <a:defRPr sz="3467"/>
            </a:lvl5pPr>
            <a:lvl6pPr>
              <a:defRPr sz="3467"/>
            </a:lvl6pPr>
            <a:lvl7pPr>
              <a:defRPr sz="3467"/>
            </a:lvl7pPr>
            <a:lvl8pPr>
              <a:defRPr sz="3467"/>
            </a:lvl8pPr>
            <a:lvl9pPr>
              <a:defRPr sz="346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96698" y="3566160"/>
            <a:ext cx="5603438" cy="6606753"/>
          </a:xfrm>
        </p:spPr>
        <p:txBody>
          <a:bodyPr/>
          <a:lstStyle>
            <a:lvl1pPr marL="0" indent="0">
              <a:buNone/>
              <a:defRPr sz="2773"/>
            </a:lvl1pPr>
            <a:lvl2pPr marL="792465" indent="0">
              <a:buNone/>
              <a:defRPr sz="2427"/>
            </a:lvl2pPr>
            <a:lvl3pPr marL="1584930" indent="0">
              <a:buNone/>
              <a:defRPr sz="2080"/>
            </a:lvl3pPr>
            <a:lvl4pPr marL="2377394" indent="0">
              <a:buNone/>
              <a:defRPr sz="1733"/>
            </a:lvl4pPr>
            <a:lvl5pPr marL="3169859" indent="0">
              <a:buNone/>
              <a:defRPr sz="1733"/>
            </a:lvl5pPr>
            <a:lvl6pPr marL="3962324" indent="0">
              <a:buNone/>
              <a:defRPr sz="1733"/>
            </a:lvl6pPr>
            <a:lvl7pPr marL="4754789" indent="0">
              <a:buNone/>
              <a:defRPr sz="1733"/>
            </a:lvl7pPr>
            <a:lvl8pPr marL="5547253" indent="0">
              <a:buNone/>
              <a:defRPr sz="1733"/>
            </a:lvl8pPr>
            <a:lvl9pPr marL="6339718" indent="0">
              <a:buNone/>
              <a:defRPr sz="17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75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6698" y="792480"/>
            <a:ext cx="5603438" cy="2773680"/>
          </a:xfrm>
        </p:spPr>
        <p:txBody>
          <a:bodyPr anchor="b"/>
          <a:lstStyle>
            <a:lvl1pPr>
              <a:defRPr sz="554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6043" y="1711539"/>
            <a:ext cx="8795385" cy="8447617"/>
          </a:xfrm>
        </p:spPr>
        <p:txBody>
          <a:bodyPr anchor="t"/>
          <a:lstStyle>
            <a:lvl1pPr marL="0" indent="0">
              <a:buNone/>
              <a:defRPr sz="5547"/>
            </a:lvl1pPr>
            <a:lvl2pPr marL="792465" indent="0">
              <a:buNone/>
              <a:defRPr sz="4853"/>
            </a:lvl2pPr>
            <a:lvl3pPr marL="1584930" indent="0">
              <a:buNone/>
              <a:defRPr sz="4160"/>
            </a:lvl3pPr>
            <a:lvl4pPr marL="2377394" indent="0">
              <a:buNone/>
              <a:defRPr sz="3467"/>
            </a:lvl4pPr>
            <a:lvl5pPr marL="3169859" indent="0">
              <a:buNone/>
              <a:defRPr sz="3467"/>
            </a:lvl5pPr>
            <a:lvl6pPr marL="3962324" indent="0">
              <a:buNone/>
              <a:defRPr sz="3467"/>
            </a:lvl6pPr>
            <a:lvl7pPr marL="4754789" indent="0">
              <a:buNone/>
              <a:defRPr sz="3467"/>
            </a:lvl7pPr>
            <a:lvl8pPr marL="5547253" indent="0">
              <a:buNone/>
              <a:defRPr sz="3467"/>
            </a:lvl8pPr>
            <a:lvl9pPr marL="6339718" indent="0">
              <a:buNone/>
              <a:defRPr sz="3467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96698" y="3566160"/>
            <a:ext cx="5603438" cy="6606753"/>
          </a:xfrm>
        </p:spPr>
        <p:txBody>
          <a:bodyPr/>
          <a:lstStyle>
            <a:lvl1pPr marL="0" indent="0">
              <a:buNone/>
              <a:defRPr sz="2773"/>
            </a:lvl1pPr>
            <a:lvl2pPr marL="792465" indent="0">
              <a:buNone/>
              <a:defRPr sz="2427"/>
            </a:lvl2pPr>
            <a:lvl3pPr marL="1584930" indent="0">
              <a:buNone/>
              <a:defRPr sz="2080"/>
            </a:lvl3pPr>
            <a:lvl4pPr marL="2377394" indent="0">
              <a:buNone/>
              <a:defRPr sz="1733"/>
            </a:lvl4pPr>
            <a:lvl5pPr marL="3169859" indent="0">
              <a:buNone/>
              <a:defRPr sz="1733"/>
            </a:lvl5pPr>
            <a:lvl6pPr marL="3962324" indent="0">
              <a:buNone/>
              <a:defRPr sz="1733"/>
            </a:lvl6pPr>
            <a:lvl7pPr marL="4754789" indent="0">
              <a:buNone/>
              <a:defRPr sz="1733"/>
            </a:lvl7pPr>
            <a:lvl8pPr marL="5547253" indent="0">
              <a:buNone/>
              <a:defRPr sz="1733"/>
            </a:lvl8pPr>
            <a:lvl9pPr marL="6339718" indent="0">
              <a:buNone/>
              <a:defRPr sz="17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264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94435" y="632886"/>
            <a:ext cx="14984730" cy="22976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4435" y="3164417"/>
            <a:ext cx="14984730" cy="75423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94435" y="11017676"/>
            <a:ext cx="3909060" cy="6328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F920B2-3E99-4C9D-9450-62A3DEC5476B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55005" y="11017676"/>
            <a:ext cx="5863590" cy="6328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270105" y="11017676"/>
            <a:ext cx="3909060" cy="6328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039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78" r:id="rId1"/>
    <p:sldLayoutId id="2147484479" r:id="rId2"/>
    <p:sldLayoutId id="2147484480" r:id="rId3"/>
    <p:sldLayoutId id="2147484481" r:id="rId4"/>
    <p:sldLayoutId id="2147484482" r:id="rId5"/>
    <p:sldLayoutId id="2147484483" r:id="rId6"/>
    <p:sldLayoutId id="2147484484" r:id="rId7"/>
    <p:sldLayoutId id="2147484485" r:id="rId8"/>
    <p:sldLayoutId id="2147484486" r:id="rId9"/>
    <p:sldLayoutId id="2147484487" r:id="rId10"/>
    <p:sldLayoutId id="2147484488" r:id="rId11"/>
  </p:sldLayoutIdLst>
  <p:txStyles>
    <p:titleStyle>
      <a:lvl1pPr algn="l" defTabSz="1584930" rtl="0" eaLnBrk="1" latinLnBrk="0" hangingPunct="1">
        <a:lnSpc>
          <a:spcPct val="90000"/>
        </a:lnSpc>
        <a:spcBef>
          <a:spcPct val="0"/>
        </a:spcBef>
        <a:buNone/>
        <a:defRPr sz="762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6232" indent="-396232" algn="l" defTabSz="1584930" rtl="0" eaLnBrk="1" latinLnBrk="0" hangingPunct="1">
        <a:lnSpc>
          <a:spcPct val="90000"/>
        </a:lnSpc>
        <a:spcBef>
          <a:spcPts val="1733"/>
        </a:spcBef>
        <a:buFont typeface="Arial" panose="020B0604020202020204" pitchFamily="34" charset="0"/>
        <a:buChar char="•"/>
        <a:defRPr sz="4853" kern="1200">
          <a:solidFill>
            <a:schemeClr val="tx1"/>
          </a:solidFill>
          <a:latin typeface="+mn-lt"/>
          <a:ea typeface="+mn-ea"/>
          <a:cs typeface="+mn-cs"/>
        </a:defRPr>
      </a:lvl1pPr>
      <a:lvl2pPr marL="1188697" indent="-396232" algn="l" defTabSz="1584930" rtl="0" eaLnBrk="1" latinLnBrk="0" hangingPunct="1">
        <a:lnSpc>
          <a:spcPct val="90000"/>
        </a:lnSpc>
        <a:spcBef>
          <a:spcPts val="867"/>
        </a:spcBef>
        <a:buFont typeface="Arial" panose="020B0604020202020204" pitchFamily="34" charset="0"/>
        <a:buChar char="•"/>
        <a:defRPr sz="4160" kern="1200">
          <a:solidFill>
            <a:schemeClr val="tx1"/>
          </a:solidFill>
          <a:latin typeface="+mn-lt"/>
          <a:ea typeface="+mn-ea"/>
          <a:cs typeface="+mn-cs"/>
        </a:defRPr>
      </a:lvl2pPr>
      <a:lvl3pPr marL="1981162" indent="-396232" algn="l" defTabSz="1584930" rtl="0" eaLnBrk="1" latinLnBrk="0" hangingPunct="1">
        <a:lnSpc>
          <a:spcPct val="90000"/>
        </a:lnSpc>
        <a:spcBef>
          <a:spcPts val="867"/>
        </a:spcBef>
        <a:buFont typeface="Arial" panose="020B0604020202020204" pitchFamily="34" charset="0"/>
        <a:buChar char="•"/>
        <a:defRPr sz="3467" kern="1200">
          <a:solidFill>
            <a:schemeClr val="tx1"/>
          </a:solidFill>
          <a:latin typeface="+mn-lt"/>
          <a:ea typeface="+mn-ea"/>
          <a:cs typeface="+mn-cs"/>
        </a:defRPr>
      </a:lvl3pPr>
      <a:lvl4pPr marL="2773627" indent="-396232" algn="l" defTabSz="1584930" rtl="0" eaLnBrk="1" latinLnBrk="0" hangingPunct="1">
        <a:lnSpc>
          <a:spcPct val="90000"/>
        </a:lnSpc>
        <a:spcBef>
          <a:spcPts val="867"/>
        </a:spcBef>
        <a:buFont typeface="Arial" panose="020B0604020202020204" pitchFamily="34" charset="0"/>
        <a:buChar char="•"/>
        <a:defRPr sz="3120" kern="1200">
          <a:solidFill>
            <a:schemeClr val="tx1"/>
          </a:solidFill>
          <a:latin typeface="+mn-lt"/>
          <a:ea typeface="+mn-ea"/>
          <a:cs typeface="+mn-cs"/>
        </a:defRPr>
      </a:lvl4pPr>
      <a:lvl5pPr marL="3566091" indent="-396232" algn="l" defTabSz="1584930" rtl="0" eaLnBrk="1" latinLnBrk="0" hangingPunct="1">
        <a:lnSpc>
          <a:spcPct val="90000"/>
        </a:lnSpc>
        <a:spcBef>
          <a:spcPts val="867"/>
        </a:spcBef>
        <a:buFont typeface="Arial" panose="020B0604020202020204" pitchFamily="34" charset="0"/>
        <a:buChar char="•"/>
        <a:defRPr sz="3120" kern="1200">
          <a:solidFill>
            <a:schemeClr val="tx1"/>
          </a:solidFill>
          <a:latin typeface="+mn-lt"/>
          <a:ea typeface="+mn-ea"/>
          <a:cs typeface="+mn-cs"/>
        </a:defRPr>
      </a:lvl5pPr>
      <a:lvl6pPr marL="4358556" indent="-396232" algn="l" defTabSz="1584930" rtl="0" eaLnBrk="1" latinLnBrk="0" hangingPunct="1">
        <a:lnSpc>
          <a:spcPct val="90000"/>
        </a:lnSpc>
        <a:spcBef>
          <a:spcPts val="867"/>
        </a:spcBef>
        <a:buFont typeface="Arial" panose="020B0604020202020204" pitchFamily="34" charset="0"/>
        <a:buChar char="•"/>
        <a:defRPr sz="3120" kern="1200">
          <a:solidFill>
            <a:schemeClr val="tx1"/>
          </a:solidFill>
          <a:latin typeface="+mn-lt"/>
          <a:ea typeface="+mn-ea"/>
          <a:cs typeface="+mn-cs"/>
        </a:defRPr>
      </a:lvl6pPr>
      <a:lvl7pPr marL="5151021" indent="-396232" algn="l" defTabSz="1584930" rtl="0" eaLnBrk="1" latinLnBrk="0" hangingPunct="1">
        <a:lnSpc>
          <a:spcPct val="90000"/>
        </a:lnSpc>
        <a:spcBef>
          <a:spcPts val="867"/>
        </a:spcBef>
        <a:buFont typeface="Arial" panose="020B0604020202020204" pitchFamily="34" charset="0"/>
        <a:buChar char="•"/>
        <a:defRPr sz="3120" kern="1200">
          <a:solidFill>
            <a:schemeClr val="tx1"/>
          </a:solidFill>
          <a:latin typeface="+mn-lt"/>
          <a:ea typeface="+mn-ea"/>
          <a:cs typeface="+mn-cs"/>
        </a:defRPr>
      </a:lvl7pPr>
      <a:lvl8pPr marL="5943486" indent="-396232" algn="l" defTabSz="1584930" rtl="0" eaLnBrk="1" latinLnBrk="0" hangingPunct="1">
        <a:lnSpc>
          <a:spcPct val="90000"/>
        </a:lnSpc>
        <a:spcBef>
          <a:spcPts val="867"/>
        </a:spcBef>
        <a:buFont typeface="Arial" panose="020B0604020202020204" pitchFamily="34" charset="0"/>
        <a:buChar char="•"/>
        <a:defRPr sz="3120" kern="1200">
          <a:solidFill>
            <a:schemeClr val="tx1"/>
          </a:solidFill>
          <a:latin typeface="+mn-lt"/>
          <a:ea typeface="+mn-ea"/>
          <a:cs typeface="+mn-cs"/>
        </a:defRPr>
      </a:lvl8pPr>
      <a:lvl9pPr marL="6735950" indent="-396232" algn="l" defTabSz="1584930" rtl="0" eaLnBrk="1" latinLnBrk="0" hangingPunct="1">
        <a:lnSpc>
          <a:spcPct val="90000"/>
        </a:lnSpc>
        <a:spcBef>
          <a:spcPts val="867"/>
        </a:spcBef>
        <a:buFont typeface="Arial" panose="020B0604020202020204" pitchFamily="34" charset="0"/>
        <a:buChar char="•"/>
        <a:defRPr sz="31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84930" rtl="0" eaLnBrk="1" latinLnBrk="0" hangingPunct="1">
        <a:defRPr sz="3120" kern="1200">
          <a:solidFill>
            <a:schemeClr val="tx1"/>
          </a:solidFill>
          <a:latin typeface="+mn-lt"/>
          <a:ea typeface="+mn-ea"/>
          <a:cs typeface="+mn-cs"/>
        </a:defRPr>
      </a:lvl1pPr>
      <a:lvl2pPr marL="792465" algn="l" defTabSz="1584930" rtl="0" eaLnBrk="1" latinLnBrk="0" hangingPunct="1">
        <a:defRPr sz="3120" kern="1200">
          <a:solidFill>
            <a:schemeClr val="tx1"/>
          </a:solidFill>
          <a:latin typeface="+mn-lt"/>
          <a:ea typeface="+mn-ea"/>
          <a:cs typeface="+mn-cs"/>
        </a:defRPr>
      </a:lvl2pPr>
      <a:lvl3pPr marL="1584930" algn="l" defTabSz="1584930" rtl="0" eaLnBrk="1" latinLnBrk="0" hangingPunct="1">
        <a:defRPr sz="3120" kern="1200">
          <a:solidFill>
            <a:schemeClr val="tx1"/>
          </a:solidFill>
          <a:latin typeface="+mn-lt"/>
          <a:ea typeface="+mn-ea"/>
          <a:cs typeface="+mn-cs"/>
        </a:defRPr>
      </a:lvl3pPr>
      <a:lvl4pPr marL="2377394" algn="l" defTabSz="1584930" rtl="0" eaLnBrk="1" latinLnBrk="0" hangingPunct="1">
        <a:defRPr sz="3120" kern="1200">
          <a:solidFill>
            <a:schemeClr val="tx1"/>
          </a:solidFill>
          <a:latin typeface="+mn-lt"/>
          <a:ea typeface="+mn-ea"/>
          <a:cs typeface="+mn-cs"/>
        </a:defRPr>
      </a:lvl4pPr>
      <a:lvl5pPr marL="3169859" algn="l" defTabSz="1584930" rtl="0" eaLnBrk="1" latinLnBrk="0" hangingPunct="1">
        <a:defRPr sz="3120" kern="1200">
          <a:solidFill>
            <a:schemeClr val="tx1"/>
          </a:solidFill>
          <a:latin typeface="+mn-lt"/>
          <a:ea typeface="+mn-ea"/>
          <a:cs typeface="+mn-cs"/>
        </a:defRPr>
      </a:lvl5pPr>
      <a:lvl6pPr marL="3962324" algn="l" defTabSz="1584930" rtl="0" eaLnBrk="1" latinLnBrk="0" hangingPunct="1">
        <a:defRPr sz="3120" kern="1200">
          <a:solidFill>
            <a:schemeClr val="tx1"/>
          </a:solidFill>
          <a:latin typeface="+mn-lt"/>
          <a:ea typeface="+mn-ea"/>
          <a:cs typeface="+mn-cs"/>
        </a:defRPr>
      </a:lvl6pPr>
      <a:lvl7pPr marL="4754789" algn="l" defTabSz="1584930" rtl="0" eaLnBrk="1" latinLnBrk="0" hangingPunct="1">
        <a:defRPr sz="3120" kern="1200">
          <a:solidFill>
            <a:schemeClr val="tx1"/>
          </a:solidFill>
          <a:latin typeface="+mn-lt"/>
          <a:ea typeface="+mn-ea"/>
          <a:cs typeface="+mn-cs"/>
        </a:defRPr>
      </a:lvl7pPr>
      <a:lvl8pPr marL="5547253" algn="l" defTabSz="1584930" rtl="0" eaLnBrk="1" latinLnBrk="0" hangingPunct="1">
        <a:defRPr sz="3120" kern="1200">
          <a:solidFill>
            <a:schemeClr val="tx1"/>
          </a:solidFill>
          <a:latin typeface="+mn-lt"/>
          <a:ea typeface="+mn-ea"/>
          <a:cs typeface="+mn-cs"/>
        </a:defRPr>
      </a:lvl8pPr>
      <a:lvl9pPr marL="6339718" algn="l" defTabSz="1584930" rtl="0" eaLnBrk="1" latinLnBrk="0" hangingPunct="1">
        <a:defRPr sz="31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Rounded Rectangle 133"/>
          <p:cNvSpPr/>
          <p:nvPr/>
        </p:nvSpPr>
        <p:spPr>
          <a:xfrm>
            <a:off x="533400" y="1676400"/>
            <a:ext cx="1524000" cy="228600"/>
          </a:xfrm>
          <a:prstGeom prst="roundRect">
            <a:avLst>
              <a:gd name="adj" fmla="val 29892"/>
            </a:avLst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 anchorCtr="0"/>
          <a:lstStyle/>
          <a:p>
            <a:pPr algn="ctr"/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parallel_recv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99" name="Straight Connector 498"/>
          <p:cNvCxnSpPr/>
          <p:nvPr/>
        </p:nvCxnSpPr>
        <p:spPr>
          <a:xfrm>
            <a:off x="13868400" y="28956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0" name="Rectangle 499"/>
          <p:cNvSpPr/>
          <p:nvPr/>
        </p:nvSpPr>
        <p:spPr>
          <a:xfrm>
            <a:off x="13411200" y="2743200"/>
            <a:ext cx="4572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DIPUSH</a:t>
            </a:r>
          </a:p>
        </p:txBody>
      </p:sp>
      <p:cxnSp>
        <p:nvCxnSpPr>
          <p:cNvPr id="501" name="Straight Connector 500"/>
          <p:cNvCxnSpPr/>
          <p:nvPr/>
        </p:nvCxnSpPr>
        <p:spPr>
          <a:xfrm flipV="1">
            <a:off x="14173200" y="2667000"/>
            <a:ext cx="0" cy="2286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2" name="Straight Connector 501"/>
          <p:cNvCxnSpPr/>
          <p:nvPr/>
        </p:nvCxnSpPr>
        <p:spPr>
          <a:xfrm>
            <a:off x="14173200" y="26670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3" name="Straight Connector 502"/>
          <p:cNvCxnSpPr/>
          <p:nvPr/>
        </p:nvCxnSpPr>
        <p:spPr>
          <a:xfrm>
            <a:off x="14478000" y="2895600"/>
            <a:ext cx="609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" name="Straight Connector 503"/>
          <p:cNvCxnSpPr/>
          <p:nvPr/>
        </p:nvCxnSpPr>
        <p:spPr>
          <a:xfrm flipV="1">
            <a:off x="14478000" y="2667000"/>
            <a:ext cx="0" cy="2286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5" name="Straight Connector 504"/>
          <p:cNvCxnSpPr/>
          <p:nvPr/>
        </p:nvCxnSpPr>
        <p:spPr>
          <a:xfrm flipV="1">
            <a:off x="15087600" y="2667000"/>
            <a:ext cx="0" cy="2286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6" name="Straight Connector 505"/>
          <p:cNvCxnSpPr/>
          <p:nvPr/>
        </p:nvCxnSpPr>
        <p:spPr>
          <a:xfrm>
            <a:off x="15087600" y="26670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7" name="Straight Connector 506"/>
          <p:cNvCxnSpPr/>
          <p:nvPr/>
        </p:nvCxnSpPr>
        <p:spPr>
          <a:xfrm>
            <a:off x="15392400" y="2895600"/>
            <a:ext cx="609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8" name="Straight Connector 507"/>
          <p:cNvCxnSpPr/>
          <p:nvPr/>
        </p:nvCxnSpPr>
        <p:spPr>
          <a:xfrm flipV="1">
            <a:off x="15392400" y="2667000"/>
            <a:ext cx="0" cy="2286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9" name="Straight Connector 508"/>
          <p:cNvCxnSpPr/>
          <p:nvPr/>
        </p:nvCxnSpPr>
        <p:spPr>
          <a:xfrm flipV="1">
            <a:off x="16002000" y="2667000"/>
            <a:ext cx="0" cy="2286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Straight Connector 509"/>
          <p:cNvCxnSpPr/>
          <p:nvPr/>
        </p:nvCxnSpPr>
        <p:spPr>
          <a:xfrm>
            <a:off x="16002000" y="26670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Straight Connector 510"/>
          <p:cNvCxnSpPr/>
          <p:nvPr/>
        </p:nvCxnSpPr>
        <p:spPr>
          <a:xfrm>
            <a:off x="16306800" y="2895600"/>
            <a:ext cx="609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Straight Connector 511"/>
          <p:cNvCxnSpPr/>
          <p:nvPr/>
        </p:nvCxnSpPr>
        <p:spPr>
          <a:xfrm flipV="1">
            <a:off x="16306800" y="2667000"/>
            <a:ext cx="0" cy="2286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4" name="Rectangle 513"/>
          <p:cNvSpPr/>
          <p:nvPr/>
        </p:nvSpPr>
        <p:spPr>
          <a:xfrm>
            <a:off x="13411200" y="3048000"/>
            <a:ext cx="4572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DIN</a:t>
            </a:r>
          </a:p>
        </p:txBody>
      </p:sp>
      <p:cxnSp>
        <p:nvCxnSpPr>
          <p:cNvPr id="520" name="Straight Connector 519"/>
          <p:cNvCxnSpPr/>
          <p:nvPr/>
        </p:nvCxnSpPr>
        <p:spPr>
          <a:xfrm>
            <a:off x="13868400" y="2971800"/>
            <a:ext cx="30480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1" name="Straight Connector 520"/>
          <p:cNvCxnSpPr/>
          <p:nvPr/>
        </p:nvCxnSpPr>
        <p:spPr>
          <a:xfrm>
            <a:off x="13868400" y="3200400"/>
            <a:ext cx="30480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2" name="Straight Connector 521"/>
          <p:cNvCxnSpPr/>
          <p:nvPr/>
        </p:nvCxnSpPr>
        <p:spPr>
          <a:xfrm flipV="1">
            <a:off x="14173200" y="2971800"/>
            <a:ext cx="76200" cy="2286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3" name="Straight Connector 522"/>
          <p:cNvCxnSpPr/>
          <p:nvPr/>
        </p:nvCxnSpPr>
        <p:spPr>
          <a:xfrm flipH="1" flipV="1">
            <a:off x="14173200" y="2971800"/>
            <a:ext cx="76200" cy="2286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4" name="Straight Connector 523"/>
          <p:cNvCxnSpPr/>
          <p:nvPr/>
        </p:nvCxnSpPr>
        <p:spPr>
          <a:xfrm flipV="1">
            <a:off x="15087600" y="2971800"/>
            <a:ext cx="76200" cy="2286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5" name="Straight Connector 524"/>
          <p:cNvCxnSpPr/>
          <p:nvPr/>
        </p:nvCxnSpPr>
        <p:spPr>
          <a:xfrm flipH="1" flipV="1">
            <a:off x="15087600" y="2971800"/>
            <a:ext cx="76200" cy="2286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5" name="Straight Connector 534"/>
          <p:cNvCxnSpPr/>
          <p:nvPr/>
        </p:nvCxnSpPr>
        <p:spPr>
          <a:xfrm flipV="1">
            <a:off x="16002000" y="2971800"/>
            <a:ext cx="76200" cy="2286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6" name="Straight Connector 535"/>
          <p:cNvCxnSpPr/>
          <p:nvPr/>
        </p:nvCxnSpPr>
        <p:spPr>
          <a:xfrm flipH="1" flipV="1">
            <a:off x="16002000" y="2971800"/>
            <a:ext cx="76200" cy="2286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6" name="Rectangle 555"/>
          <p:cNvSpPr/>
          <p:nvPr/>
        </p:nvSpPr>
        <p:spPr>
          <a:xfrm>
            <a:off x="13411200" y="2438400"/>
            <a:ext cx="4572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ALIGNED</a:t>
            </a:r>
          </a:p>
        </p:txBody>
      </p:sp>
      <p:cxnSp>
        <p:nvCxnSpPr>
          <p:cNvPr id="559" name="Straight Connector 558"/>
          <p:cNvCxnSpPr/>
          <p:nvPr/>
        </p:nvCxnSpPr>
        <p:spPr>
          <a:xfrm>
            <a:off x="13868400" y="2590800"/>
            <a:ext cx="12192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1" name="Straight Connector 560"/>
          <p:cNvCxnSpPr/>
          <p:nvPr/>
        </p:nvCxnSpPr>
        <p:spPr>
          <a:xfrm flipV="1">
            <a:off x="15087600" y="2362200"/>
            <a:ext cx="0" cy="2286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2" name="Straight Connector 561"/>
          <p:cNvCxnSpPr/>
          <p:nvPr/>
        </p:nvCxnSpPr>
        <p:spPr>
          <a:xfrm>
            <a:off x="15087600" y="2362200"/>
            <a:ext cx="1828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9" name="Rectangle 568"/>
          <p:cNvSpPr/>
          <p:nvPr/>
        </p:nvSpPr>
        <p:spPr>
          <a:xfrm>
            <a:off x="13411200" y="3352800"/>
            <a:ext cx="4572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cnt_recv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70" name="Straight Connector 569"/>
          <p:cNvCxnSpPr/>
          <p:nvPr/>
        </p:nvCxnSpPr>
        <p:spPr>
          <a:xfrm>
            <a:off x="13868400" y="3276600"/>
            <a:ext cx="30480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1" name="Straight Connector 570"/>
          <p:cNvCxnSpPr/>
          <p:nvPr/>
        </p:nvCxnSpPr>
        <p:spPr>
          <a:xfrm>
            <a:off x="13868400" y="3505200"/>
            <a:ext cx="30480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2" name="Straight Connector 571"/>
          <p:cNvCxnSpPr/>
          <p:nvPr/>
        </p:nvCxnSpPr>
        <p:spPr>
          <a:xfrm flipV="1">
            <a:off x="15392400" y="3276600"/>
            <a:ext cx="76200" cy="2286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3" name="Straight Connector 572"/>
          <p:cNvCxnSpPr/>
          <p:nvPr/>
        </p:nvCxnSpPr>
        <p:spPr>
          <a:xfrm flipH="1" flipV="1">
            <a:off x="15392400" y="3276600"/>
            <a:ext cx="76200" cy="2286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4" name="Straight Connector 573"/>
          <p:cNvCxnSpPr/>
          <p:nvPr/>
        </p:nvCxnSpPr>
        <p:spPr>
          <a:xfrm flipV="1">
            <a:off x="16306800" y="3276600"/>
            <a:ext cx="76200" cy="2286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4" name="Straight Connector 583"/>
          <p:cNvCxnSpPr/>
          <p:nvPr/>
        </p:nvCxnSpPr>
        <p:spPr>
          <a:xfrm flipH="1" flipV="1">
            <a:off x="16306800" y="3276600"/>
            <a:ext cx="76200" cy="2286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2" name="Rectangle 601"/>
          <p:cNvSpPr/>
          <p:nvPr/>
        </p:nvSpPr>
        <p:spPr>
          <a:xfrm>
            <a:off x="14478000" y="3352800"/>
            <a:ext cx="4572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1023</a:t>
            </a:r>
          </a:p>
        </p:txBody>
      </p:sp>
      <p:sp>
        <p:nvSpPr>
          <p:cNvPr id="606" name="Rectangle 605"/>
          <p:cNvSpPr/>
          <p:nvPr/>
        </p:nvSpPr>
        <p:spPr>
          <a:xfrm>
            <a:off x="15697200" y="3352800"/>
            <a:ext cx="4572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1022</a:t>
            </a:r>
          </a:p>
        </p:txBody>
      </p:sp>
      <p:sp>
        <p:nvSpPr>
          <p:cNvPr id="608" name="Rectangle 607"/>
          <p:cNvSpPr/>
          <p:nvPr/>
        </p:nvSpPr>
        <p:spPr>
          <a:xfrm>
            <a:off x="16383000" y="3352800"/>
            <a:ext cx="4572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1021</a:t>
            </a:r>
          </a:p>
        </p:txBody>
      </p:sp>
      <p:cxnSp>
        <p:nvCxnSpPr>
          <p:cNvPr id="537" name="Straight Connector 536"/>
          <p:cNvCxnSpPr>
            <a:stCxn id="557" idx="0"/>
          </p:cNvCxnSpPr>
          <p:nvPr/>
        </p:nvCxnSpPr>
        <p:spPr>
          <a:xfrm>
            <a:off x="12877800" y="7924790"/>
            <a:ext cx="609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8" name="Rectangle 537"/>
          <p:cNvSpPr/>
          <p:nvPr/>
        </p:nvSpPr>
        <p:spPr>
          <a:xfrm>
            <a:off x="14097000" y="7696235"/>
            <a:ext cx="304800" cy="304793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cxnSp>
        <p:nvCxnSpPr>
          <p:cNvPr id="539" name="Straight Connector 538"/>
          <p:cNvCxnSpPr/>
          <p:nvPr/>
        </p:nvCxnSpPr>
        <p:spPr>
          <a:xfrm flipV="1">
            <a:off x="14173201" y="7924781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2" name="Straight Connector 541"/>
          <p:cNvCxnSpPr/>
          <p:nvPr/>
        </p:nvCxnSpPr>
        <p:spPr>
          <a:xfrm flipH="1" flipV="1">
            <a:off x="14249401" y="7924781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3" name="Rectangle 542"/>
          <p:cNvSpPr/>
          <p:nvPr/>
        </p:nvSpPr>
        <p:spPr>
          <a:xfrm>
            <a:off x="14173200" y="7696190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sp>
        <p:nvSpPr>
          <p:cNvPr id="547" name="Trapezoid 546"/>
          <p:cNvSpPr/>
          <p:nvPr/>
        </p:nvSpPr>
        <p:spPr>
          <a:xfrm rot="5400000">
            <a:off x="11811000" y="8000990"/>
            <a:ext cx="457200" cy="152400"/>
          </a:xfrm>
          <a:prstGeom prst="trapezoid">
            <a:avLst>
              <a:gd name="adj" fmla="val 110715"/>
            </a:avLst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sp>
        <p:nvSpPr>
          <p:cNvPr id="548" name="Rectangle 547"/>
          <p:cNvSpPr/>
          <p:nvPr/>
        </p:nvSpPr>
        <p:spPr>
          <a:xfrm>
            <a:off x="11963400" y="7924800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549" name="Rectangle 548"/>
          <p:cNvSpPr/>
          <p:nvPr/>
        </p:nvSpPr>
        <p:spPr>
          <a:xfrm>
            <a:off x="11963400" y="8077200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557" name="Trapezoid 556"/>
          <p:cNvSpPr/>
          <p:nvPr/>
        </p:nvSpPr>
        <p:spPr>
          <a:xfrm rot="5400000">
            <a:off x="12573000" y="7848590"/>
            <a:ext cx="457200" cy="152400"/>
          </a:xfrm>
          <a:prstGeom prst="trapezoid">
            <a:avLst>
              <a:gd name="adj" fmla="val 110715"/>
            </a:avLst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sp>
        <p:nvSpPr>
          <p:cNvPr id="558" name="Rectangle 557"/>
          <p:cNvSpPr/>
          <p:nvPr/>
        </p:nvSpPr>
        <p:spPr>
          <a:xfrm>
            <a:off x="12725400" y="7772390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560" name="Rectangle 559"/>
          <p:cNvSpPr/>
          <p:nvPr/>
        </p:nvSpPr>
        <p:spPr>
          <a:xfrm>
            <a:off x="12725400" y="7924790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563" name="Straight Connector 562"/>
          <p:cNvCxnSpPr>
            <a:stCxn id="547" idx="0"/>
          </p:cNvCxnSpPr>
          <p:nvPr/>
        </p:nvCxnSpPr>
        <p:spPr>
          <a:xfrm>
            <a:off x="12115818" y="8077190"/>
            <a:ext cx="609599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4" name="Straight Connector 563"/>
          <p:cNvCxnSpPr/>
          <p:nvPr/>
        </p:nvCxnSpPr>
        <p:spPr>
          <a:xfrm>
            <a:off x="12039617" y="7619990"/>
            <a:ext cx="1" cy="3048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5" name="Straight Connector 564"/>
          <p:cNvCxnSpPr/>
          <p:nvPr/>
        </p:nvCxnSpPr>
        <p:spPr>
          <a:xfrm>
            <a:off x="10820406" y="7619990"/>
            <a:ext cx="1219211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7" name="Straight Connector 566"/>
          <p:cNvCxnSpPr>
            <a:endCxn id="733" idx="1"/>
          </p:cNvCxnSpPr>
          <p:nvPr/>
        </p:nvCxnSpPr>
        <p:spPr>
          <a:xfrm>
            <a:off x="14401800" y="7772390"/>
            <a:ext cx="2209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8" name="Straight Connector 567"/>
          <p:cNvCxnSpPr>
            <a:endCxn id="310" idx="3"/>
          </p:cNvCxnSpPr>
          <p:nvPr/>
        </p:nvCxnSpPr>
        <p:spPr>
          <a:xfrm flipH="1">
            <a:off x="10515600" y="7010400"/>
            <a:ext cx="4495800" cy="1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9" name="Straight Connector 598"/>
          <p:cNvCxnSpPr/>
          <p:nvPr/>
        </p:nvCxnSpPr>
        <p:spPr>
          <a:xfrm>
            <a:off x="12420600" y="7010390"/>
            <a:ext cx="0" cy="7620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1" name="Straight Connector 600"/>
          <p:cNvCxnSpPr/>
          <p:nvPr/>
        </p:nvCxnSpPr>
        <p:spPr>
          <a:xfrm>
            <a:off x="12420618" y="7772390"/>
            <a:ext cx="304799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4" name="Pentagon 603"/>
          <p:cNvSpPr/>
          <p:nvPr/>
        </p:nvSpPr>
        <p:spPr>
          <a:xfrm>
            <a:off x="533400" y="3124200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cxnSp>
        <p:nvCxnSpPr>
          <p:cNvPr id="644" name="Straight Connector 643"/>
          <p:cNvCxnSpPr>
            <a:stCxn id="707" idx="3"/>
          </p:cNvCxnSpPr>
          <p:nvPr/>
        </p:nvCxnSpPr>
        <p:spPr>
          <a:xfrm>
            <a:off x="762000" y="2590800"/>
            <a:ext cx="16764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0" name="Straight Connector 659"/>
          <p:cNvCxnSpPr>
            <a:stCxn id="677" idx="0"/>
          </p:cNvCxnSpPr>
          <p:nvPr/>
        </p:nvCxnSpPr>
        <p:spPr>
          <a:xfrm>
            <a:off x="3276600" y="7772400"/>
            <a:ext cx="1371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1" name="Rectangle 660"/>
          <p:cNvSpPr/>
          <p:nvPr/>
        </p:nvSpPr>
        <p:spPr>
          <a:xfrm>
            <a:off x="5105400" y="7543846"/>
            <a:ext cx="304800" cy="304793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cxnSp>
        <p:nvCxnSpPr>
          <p:cNvPr id="662" name="Straight Connector 661"/>
          <p:cNvCxnSpPr/>
          <p:nvPr/>
        </p:nvCxnSpPr>
        <p:spPr>
          <a:xfrm flipV="1">
            <a:off x="5181601" y="7772391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3" name="Straight Connector 662"/>
          <p:cNvCxnSpPr/>
          <p:nvPr/>
        </p:nvCxnSpPr>
        <p:spPr>
          <a:xfrm flipH="1" flipV="1">
            <a:off x="5257801" y="7772391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4" name="Rectangle 663"/>
          <p:cNvSpPr/>
          <p:nvPr/>
        </p:nvSpPr>
        <p:spPr>
          <a:xfrm>
            <a:off x="5181600" y="7543800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cxnSp>
        <p:nvCxnSpPr>
          <p:cNvPr id="671" name="Straight Connector 670"/>
          <p:cNvCxnSpPr/>
          <p:nvPr/>
        </p:nvCxnSpPr>
        <p:spPr>
          <a:xfrm>
            <a:off x="533400" y="7010400"/>
            <a:ext cx="0" cy="914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5" name="Straight Connector 674"/>
          <p:cNvCxnSpPr/>
          <p:nvPr/>
        </p:nvCxnSpPr>
        <p:spPr>
          <a:xfrm>
            <a:off x="5410200" y="7620000"/>
            <a:ext cx="15240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7" name="Trapezoid 676"/>
          <p:cNvSpPr/>
          <p:nvPr/>
        </p:nvSpPr>
        <p:spPr>
          <a:xfrm rot="5400000">
            <a:off x="2971800" y="7696200"/>
            <a:ext cx="457200" cy="152400"/>
          </a:xfrm>
          <a:prstGeom prst="trapezoid">
            <a:avLst>
              <a:gd name="adj" fmla="val 110715"/>
            </a:avLst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sp>
        <p:nvSpPr>
          <p:cNvPr id="678" name="Rectangle 677"/>
          <p:cNvSpPr/>
          <p:nvPr/>
        </p:nvSpPr>
        <p:spPr>
          <a:xfrm>
            <a:off x="3124200" y="7620000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680" name="Rectangle 679"/>
          <p:cNvSpPr/>
          <p:nvPr/>
        </p:nvSpPr>
        <p:spPr>
          <a:xfrm>
            <a:off x="3124200" y="7772400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682" name="Straight Connector 681"/>
          <p:cNvCxnSpPr/>
          <p:nvPr/>
        </p:nvCxnSpPr>
        <p:spPr>
          <a:xfrm>
            <a:off x="2819400" y="76200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3" name="Straight Connector 682"/>
          <p:cNvCxnSpPr>
            <a:endCxn id="324" idx="3"/>
          </p:cNvCxnSpPr>
          <p:nvPr/>
        </p:nvCxnSpPr>
        <p:spPr>
          <a:xfrm flipH="1">
            <a:off x="1752600" y="7924800"/>
            <a:ext cx="1371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7" name="Rectangle 686"/>
          <p:cNvSpPr/>
          <p:nvPr/>
        </p:nvSpPr>
        <p:spPr>
          <a:xfrm>
            <a:off x="5105400" y="3124245"/>
            <a:ext cx="304800" cy="304793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cxnSp>
        <p:nvCxnSpPr>
          <p:cNvPr id="690" name="Straight Connector 689"/>
          <p:cNvCxnSpPr/>
          <p:nvPr/>
        </p:nvCxnSpPr>
        <p:spPr>
          <a:xfrm flipV="1">
            <a:off x="5181601" y="3352791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2" name="Straight Connector 691"/>
          <p:cNvCxnSpPr/>
          <p:nvPr/>
        </p:nvCxnSpPr>
        <p:spPr>
          <a:xfrm flipH="1" flipV="1">
            <a:off x="5257801" y="3352791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3" name="Rectangle 692"/>
          <p:cNvSpPr/>
          <p:nvPr/>
        </p:nvSpPr>
        <p:spPr>
          <a:xfrm>
            <a:off x="5181600" y="3124200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cxnSp>
        <p:nvCxnSpPr>
          <p:cNvPr id="694" name="Straight Connector 693"/>
          <p:cNvCxnSpPr>
            <a:stCxn id="736" idx="0"/>
          </p:cNvCxnSpPr>
          <p:nvPr/>
        </p:nvCxnSpPr>
        <p:spPr>
          <a:xfrm>
            <a:off x="2209800" y="3352800"/>
            <a:ext cx="24384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7" name="Straight Connector 696"/>
          <p:cNvCxnSpPr/>
          <p:nvPr/>
        </p:nvCxnSpPr>
        <p:spPr>
          <a:xfrm>
            <a:off x="533400" y="7010400"/>
            <a:ext cx="6858000" cy="1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8" name="Straight Connector 697"/>
          <p:cNvCxnSpPr/>
          <p:nvPr/>
        </p:nvCxnSpPr>
        <p:spPr>
          <a:xfrm>
            <a:off x="6934200" y="7010400"/>
            <a:ext cx="0" cy="60961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9" name="Straight Connector 698"/>
          <p:cNvCxnSpPr>
            <a:stCxn id="701" idx="3"/>
          </p:cNvCxnSpPr>
          <p:nvPr/>
        </p:nvCxnSpPr>
        <p:spPr>
          <a:xfrm>
            <a:off x="12801600" y="6553190"/>
            <a:ext cx="0" cy="1219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1" name="Flowchart: Delay 700"/>
          <p:cNvSpPr/>
          <p:nvPr/>
        </p:nvSpPr>
        <p:spPr>
          <a:xfrm rot="5400000">
            <a:off x="12649200" y="6248390"/>
            <a:ext cx="304800" cy="304800"/>
          </a:xfrm>
          <a:prstGeom prst="flowChartDelay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cxnSp>
        <p:nvCxnSpPr>
          <p:cNvPr id="706" name="Straight Connector 705"/>
          <p:cNvCxnSpPr/>
          <p:nvPr/>
        </p:nvCxnSpPr>
        <p:spPr>
          <a:xfrm>
            <a:off x="5410200" y="3200428"/>
            <a:ext cx="24384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7" name="Pentagon 706"/>
          <p:cNvSpPr/>
          <p:nvPr/>
        </p:nvSpPr>
        <p:spPr>
          <a:xfrm>
            <a:off x="533400" y="2514600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cxnSp>
        <p:nvCxnSpPr>
          <p:cNvPr id="709" name="Straight Connector 708"/>
          <p:cNvCxnSpPr/>
          <p:nvPr/>
        </p:nvCxnSpPr>
        <p:spPr>
          <a:xfrm flipV="1">
            <a:off x="838200" y="2514600"/>
            <a:ext cx="152400" cy="152404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0" name="Rectangle 709"/>
          <p:cNvSpPr/>
          <p:nvPr/>
        </p:nvSpPr>
        <p:spPr>
          <a:xfrm>
            <a:off x="838201" y="24384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712" name="Rectangle 711"/>
          <p:cNvSpPr/>
          <p:nvPr/>
        </p:nvSpPr>
        <p:spPr>
          <a:xfrm>
            <a:off x="1066800" y="2438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DIPUSH</a:t>
            </a:r>
          </a:p>
        </p:txBody>
      </p:sp>
      <p:cxnSp>
        <p:nvCxnSpPr>
          <p:cNvPr id="713" name="Straight Connector 712"/>
          <p:cNvCxnSpPr/>
          <p:nvPr/>
        </p:nvCxnSpPr>
        <p:spPr>
          <a:xfrm flipV="1">
            <a:off x="838200" y="3124200"/>
            <a:ext cx="152400" cy="152404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4" name="Rectangle 723"/>
          <p:cNvSpPr/>
          <p:nvPr/>
        </p:nvSpPr>
        <p:spPr>
          <a:xfrm>
            <a:off x="838201" y="30480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64</a:t>
            </a:r>
          </a:p>
        </p:txBody>
      </p:sp>
      <p:sp>
        <p:nvSpPr>
          <p:cNvPr id="726" name="Rectangle 725"/>
          <p:cNvSpPr/>
          <p:nvPr/>
        </p:nvSpPr>
        <p:spPr>
          <a:xfrm>
            <a:off x="1066800" y="3048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DIN</a:t>
            </a:r>
          </a:p>
        </p:txBody>
      </p:sp>
      <p:cxnSp>
        <p:nvCxnSpPr>
          <p:cNvPr id="727" name="Straight Connector 726"/>
          <p:cNvCxnSpPr/>
          <p:nvPr/>
        </p:nvCxnSpPr>
        <p:spPr>
          <a:xfrm>
            <a:off x="11658600" y="82296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8" name="Rectangle 727"/>
          <p:cNvSpPr/>
          <p:nvPr/>
        </p:nvSpPr>
        <p:spPr>
          <a:xfrm>
            <a:off x="11353800" y="8077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~64’d0</a:t>
            </a:r>
          </a:p>
        </p:txBody>
      </p:sp>
      <p:cxnSp>
        <p:nvCxnSpPr>
          <p:cNvPr id="729" name="Straight Connector 728"/>
          <p:cNvCxnSpPr/>
          <p:nvPr/>
        </p:nvCxnSpPr>
        <p:spPr>
          <a:xfrm flipV="1">
            <a:off x="14478000" y="7696190"/>
            <a:ext cx="152400" cy="152404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0" name="Rectangle 729"/>
          <p:cNvSpPr/>
          <p:nvPr/>
        </p:nvSpPr>
        <p:spPr>
          <a:xfrm>
            <a:off x="14478001" y="761999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64</a:t>
            </a:r>
          </a:p>
        </p:txBody>
      </p:sp>
      <p:sp>
        <p:nvSpPr>
          <p:cNvPr id="731" name="Rectangle 730"/>
          <p:cNvSpPr/>
          <p:nvPr/>
        </p:nvSpPr>
        <p:spPr>
          <a:xfrm>
            <a:off x="15621000" y="761999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ERR_CNT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732" name="Straight Connector 731"/>
          <p:cNvCxnSpPr/>
          <p:nvPr/>
        </p:nvCxnSpPr>
        <p:spPr>
          <a:xfrm flipV="1">
            <a:off x="15011400" y="7010390"/>
            <a:ext cx="0" cy="7620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3" name="Pentagon 732"/>
          <p:cNvSpPr/>
          <p:nvPr/>
        </p:nvSpPr>
        <p:spPr>
          <a:xfrm>
            <a:off x="16611600" y="7696190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cxnSp>
        <p:nvCxnSpPr>
          <p:cNvPr id="734" name="Straight Connector 733"/>
          <p:cNvCxnSpPr/>
          <p:nvPr/>
        </p:nvCxnSpPr>
        <p:spPr>
          <a:xfrm flipV="1">
            <a:off x="16383000" y="7696190"/>
            <a:ext cx="152400" cy="152404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5" name="Rectangle 734"/>
          <p:cNvSpPr/>
          <p:nvPr/>
        </p:nvSpPr>
        <p:spPr>
          <a:xfrm>
            <a:off x="16383001" y="761999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64</a:t>
            </a:r>
          </a:p>
        </p:txBody>
      </p:sp>
      <p:sp>
        <p:nvSpPr>
          <p:cNvPr id="736" name="Trapezoid 735"/>
          <p:cNvSpPr/>
          <p:nvPr/>
        </p:nvSpPr>
        <p:spPr>
          <a:xfrm rot="5400000">
            <a:off x="1905000" y="3276600"/>
            <a:ext cx="457200" cy="152400"/>
          </a:xfrm>
          <a:prstGeom prst="trapezoid">
            <a:avLst>
              <a:gd name="adj" fmla="val 110715"/>
            </a:avLst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sp>
        <p:nvSpPr>
          <p:cNvPr id="737" name="Rectangle 736"/>
          <p:cNvSpPr/>
          <p:nvPr/>
        </p:nvSpPr>
        <p:spPr>
          <a:xfrm>
            <a:off x="2057400" y="3352800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738" name="Rectangle 737"/>
          <p:cNvSpPr/>
          <p:nvPr/>
        </p:nvSpPr>
        <p:spPr>
          <a:xfrm>
            <a:off x="2057400" y="3200400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739" name="Straight Connector 738"/>
          <p:cNvCxnSpPr>
            <a:stCxn id="604" idx="3"/>
          </p:cNvCxnSpPr>
          <p:nvPr/>
        </p:nvCxnSpPr>
        <p:spPr>
          <a:xfrm>
            <a:off x="762000" y="3200400"/>
            <a:ext cx="12954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0" name="Straight Connector 739"/>
          <p:cNvCxnSpPr/>
          <p:nvPr/>
        </p:nvCxnSpPr>
        <p:spPr>
          <a:xfrm>
            <a:off x="5715000" y="3200428"/>
            <a:ext cx="0" cy="609572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1" name="Straight Connector 740"/>
          <p:cNvCxnSpPr/>
          <p:nvPr/>
        </p:nvCxnSpPr>
        <p:spPr>
          <a:xfrm flipH="1">
            <a:off x="1752600" y="3810000"/>
            <a:ext cx="39624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2" name="Straight Connector 741"/>
          <p:cNvCxnSpPr/>
          <p:nvPr/>
        </p:nvCxnSpPr>
        <p:spPr>
          <a:xfrm flipV="1">
            <a:off x="1752600" y="3505200"/>
            <a:ext cx="0" cy="3048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3" name="Straight Connector 742"/>
          <p:cNvCxnSpPr/>
          <p:nvPr/>
        </p:nvCxnSpPr>
        <p:spPr>
          <a:xfrm>
            <a:off x="1752600" y="35052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4" name="Straight Connector 743"/>
          <p:cNvCxnSpPr>
            <a:stCxn id="745" idx="3"/>
          </p:cNvCxnSpPr>
          <p:nvPr/>
        </p:nvCxnSpPr>
        <p:spPr>
          <a:xfrm>
            <a:off x="762000" y="2286000"/>
            <a:ext cx="15240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5" name="Pentagon 744"/>
          <p:cNvSpPr/>
          <p:nvPr/>
        </p:nvSpPr>
        <p:spPr>
          <a:xfrm>
            <a:off x="533400" y="2209800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cxnSp>
        <p:nvCxnSpPr>
          <p:cNvPr id="746" name="Straight Connector 745"/>
          <p:cNvCxnSpPr/>
          <p:nvPr/>
        </p:nvCxnSpPr>
        <p:spPr>
          <a:xfrm flipV="1">
            <a:off x="838200" y="2209800"/>
            <a:ext cx="152400" cy="152404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7" name="Rectangle 746"/>
          <p:cNvSpPr/>
          <p:nvPr/>
        </p:nvSpPr>
        <p:spPr>
          <a:xfrm>
            <a:off x="838201" y="21336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748" name="Rectangle 747"/>
          <p:cNvSpPr/>
          <p:nvPr/>
        </p:nvSpPr>
        <p:spPr>
          <a:xfrm>
            <a:off x="1066800" y="2133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ALIGNED</a:t>
            </a:r>
          </a:p>
        </p:txBody>
      </p:sp>
      <p:cxnSp>
        <p:nvCxnSpPr>
          <p:cNvPr id="749" name="Straight Connector 748"/>
          <p:cNvCxnSpPr/>
          <p:nvPr/>
        </p:nvCxnSpPr>
        <p:spPr>
          <a:xfrm>
            <a:off x="2133600" y="2590800"/>
            <a:ext cx="0" cy="6096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0" name="Flowchart: Delay 749"/>
          <p:cNvSpPr/>
          <p:nvPr/>
        </p:nvSpPr>
        <p:spPr>
          <a:xfrm>
            <a:off x="2438400" y="2362200"/>
            <a:ext cx="304800" cy="304800"/>
          </a:xfrm>
          <a:prstGeom prst="flowChartDelay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cxnSp>
        <p:nvCxnSpPr>
          <p:cNvPr id="751" name="Straight Connector 750"/>
          <p:cNvCxnSpPr/>
          <p:nvPr/>
        </p:nvCxnSpPr>
        <p:spPr>
          <a:xfrm>
            <a:off x="2286000" y="2438400"/>
            <a:ext cx="1524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2" name="Straight Connector 751"/>
          <p:cNvCxnSpPr/>
          <p:nvPr/>
        </p:nvCxnSpPr>
        <p:spPr>
          <a:xfrm>
            <a:off x="2286000" y="2286000"/>
            <a:ext cx="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3" name="Straight Connector 752"/>
          <p:cNvCxnSpPr>
            <a:stCxn id="828" idx="0"/>
          </p:cNvCxnSpPr>
          <p:nvPr/>
        </p:nvCxnSpPr>
        <p:spPr>
          <a:xfrm>
            <a:off x="4800600" y="495299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4" name="Rectangle 753"/>
          <p:cNvSpPr/>
          <p:nvPr/>
        </p:nvSpPr>
        <p:spPr>
          <a:xfrm>
            <a:off x="5105400" y="4876807"/>
            <a:ext cx="304800" cy="304793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cxnSp>
        <p:nvCxnSpPr>
          <p:cNvPr id="755" name="Straight Connector 754"/>
          <p:cNvCxnSpPr/>
          <p:nvPr/>
        </p:nvCxnSpPr>
        <p:spPr>
          <a:xfrm flipV="1">
            <a:off x="5181601" y="5105353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6" name="Straight Connector 755"/>
          <p:cNvCxnSpPr/>
          <p:nvPr/>
        </p:nvCxnSpPr>
        <p:spPr>
          <a:xfrm flipH="1" flipV="1">
            <a:off x="5257801" y="5105353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7" name="Rectangle 756"/>
          <p:cNvSpPr/>
          <p:nvPr/>
        </p:nvSpPr>
        <p:spPr>
          <a:xfrm>
            <a:off x="5181600" y="4876762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sp>
        <p:nvSpPr>
          <p:cNvPr id="758" name="Rectangle 757"/>
          <p:cNvSpPr/>
          <p:nvPr/>
        </p:nvSpPr>
        <p:spPr>
          <a:xfrm>
            <a:off x="8305800" y="5334000"/>
            <a:ext cx="152400" cy="152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</a:p>
        </p:txBody>
      </p:sp>
      <p:cxnSp>
        <p:nvCxnSpPr>
          <p:cNvPr id="759" name="Straight Connector 758"/>
          <p:cNvCxnSpPr>
            <a:endCxn id="758" idx="2"/>
          </p:cNvCxnSpPr>
          <p:nvPr/>
        </p:nvCxnSpPr>
        <p:spPr>
          <a:xfrm flipV="1">
            <a:off x="8382000" y="5486400"/>
            <a:ext cx="0" cy="2286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0" name="Rectangle 759"/>
          <p:cNvSpPr/>
          <p:nvPr/>
        </p:nvSpPr>
        <p:spPr>
          <a:xfrm>
            <a:off x="8077200" y="5715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11’d1</a:t>
            </a:r>
          </a:p>
        </p:txBody>
      </p:sp>
      <p:sp>
        <p:nvSpPr>
          <p:cNvPr id="763" name="Trapezoid 762"/>
          <p:cNvSpPr/>
          <p:nvPr/>
        </p:nvSpPr>
        <p:spPr>
          <a:xfrm rot="5400000">
            <a:off x="8991600" y="5181600"/>
            <a:ext cx="457200" cy="152400"/>
          </a:xfrm>
          <a:prstGeom prst="trapezoid">
            <a:avLst>
              <a:gd name="adj" fmla="val 110715"/>
            </a:avLst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sp>
        <p:nvSpPr>
          <p:cNvPr id="764" name="Rectangle 763"/>
          <p:cNvSpPr/>
          <p:nvPr/>
        </p:nvSpPr>
        <p:spPr>
          <a:xfrm>
            <a:off x="9144000" y="5257800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765" name="Rectangle 764"/>
          <p:cNvSpPr/>
          <p:nvPr/>
        </p:nvSpPr>
        <p:spPr>
          <a:xfrm>
            <a:off x="9144000" y="5105400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766" name="Straight Connector 765"/>
          <p:cNvCxnSpPr>
            <a:stCxn id="758" idx="3"/>
          </p:cNvCxnSpPr>
          <p:nvPr/>
        </p:nvCxnSpPr>
        <p:spPr>
          <a:xfrm>
            <a:off x="8458200" y="5410200"/>
            <a:ext cx="685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1" name="Straight Connector 770"/>
          <p:cNvCxnSpPr/>
          <p:nvPr/>
        </p:nvCxnSpPr>
        <p:spPr>
          <a:xfrm>
            <a:off x="5410200" y="4952962"/>
            <a:ext cx="4419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2" name="Straight Connector 771"/>
          <p:cNvCxnSpPr>
            <a:endCxn id="794" idx="0"/>
          </p:cNvCxnSpPr>
          <p:nvPr/>
        </p:nvCxnSpPr>
        <p:spPr>
          <a:xfrm>
            <a:off x="6477000" y="4953000"/>
            <a:ext cx="0" cy="5334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4" name="Straight Connector 773"/>
          <p:cNvCxnSpPr/>
          <p:nvPr/>
        </p:nvCxnSpPr>
        <p:spPr>
          <a:xfrm>
            <a:off x="8839200" y="51054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5" name="Rectangle 774"/>
          <p:cNvSpPr/>
          <p:nvPr/>
        </p:nvSpPr>
        <p:spPr>
          <a:xfrm>
            <a:off x="8534400" y="5105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~11’d0</a:t>
            </a:r>
          </a:p>
        </p:txBody>
      </p:sp>
      <p:sp>
        <p:nvSpPr>
          <p:cNvPr id="777" name="Trapezoid 776"/>
          <p:cNvSpPr/>
          <p:nvPr/>
        </p:nvSpPr>
        <p:spPr>
          <a:xfrm rot="5400000">
            <a:off x="9677400" y="5029200"/>
            <a:ext cx="457200" cy="152400"/>
          </a:xfrm>
          <a:prstGeom prst="trapezoid">
            <a:avLst>
              <a:gd name="adj" fmla="val 110715"/>
            </a:avLst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sp>
        <p:nvSpPr>
          <p:cNvPr id="778" name="Rectangle 777"/>
          <p:cNvSpPr/>
          <p:nvPr/>
        </p:nvSpPr>
        <p:spPr>
          <a:xfrm>
            <a:off x="9829800" y="4953000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779" name="Rectangle 778"/>
          <p:cNvSpPr/>
          <p:nvPr/>
        </p:nvSpPr>
        <p:spPr>
          <a:xfrm>
            <a:off x="9829800" y="5105400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780" name="Straight Connector 779"/>
          <p:cNvCxnSpPr/>
          <p:nvPr/>
        </p:nvCxnSpPr>
        <p:spPr>
          <a:xfrm>
            <a:off x="3124200" y="2514600"/>
            <a:ext cx="0" cy="37338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1" name="Straight Connector 780"/>
          <p:cNvCxnSpPr>
            <a:stCxn id="750" idx="3"/>
          </p:cNvCxnSpPr>
          <p:nvPr/>
        </p:nvCxnSpPr>
        <p:spPr>
          <a:xfrm>
            <a:off x="2743200" y="2514600"/>
            <a:ext cx="19050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2" name="Rectangle 781"/>
          <p:cNvSpPr/>
          <p:nvPr/>
        </p:nvSpPr>
        <p:spPr>
          <a:xfrm>
            <a:off x="5105400" y="2286045"/>
            <a:ext cx="304800" cy="304793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cxnSp>
        <p:nvCxnSpPr>
          <p:cNvPr id="783" name="Straight Connector 782"/>
          <p:cNvCxnSpPr/>
          <p:nvPr/>
        </p:nvCxnSpPr>
        <p:spPr>
          <a:xfrm flipV="1">
            <a:off x="5181601" y="2514591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4" name="Straight Connector 783"/>
          <p:cNvCxnSpPr/>
          <p:nvPr/>
        </p:nvCxnSpPr>
        <p:spPr>
          <a:xfrm flipH="1" flipV="1">
            <a:off x="5257801" y="2514591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5" name="Rectangle 784"/>
          <p:cNvSpPr/>
          <p:nvPr/>
        </p:nvSpPr>
        <p:spPr>
          <a:xfrm>
            <a:off x="5181600" y="2286000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cxnSp>
        <p:nvCxnSpPr>
          <p:cNvPr id="786" name="Straight Connector 785"/>
          <p:cNvCxnSpPr/>
          <p:nvPr/>
        </p:nvCxnSpPr>
        <p:spPr>
          <a:xfrm>
            <a:off x="9296400" y="5257800"/>
            <a:ext cx="5334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9" name="Rectangle 788"/>
          <p:cNvSpPr/>
          <p:nvPr/>
        </p:nvSpPr>
        <p:spPr>
          <a:xfrm>
            <a:off x="8382000" y="5486400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</a:p>
        </p:txBody>
      </p:sp>
      <p:cxnSp>
        <p:nvCxnSpPr>
          <p:cNvPr id="790" name="Straight Connector 789"/>
          <p:cNvCxnSpPr/>
          <p:nvPr/>
        </p:nvCxnSpPr>
        <p:spPr>
          <a:xfrm flipV="1">
            <a:off x="5486400" y="4876762"/>
            <a:ext cx="152400" cy="152404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1" name="Rectangle 790"/>
          <p:cNvSpPr/>
          <p:nvPr/>
        </p:nvSpPr>
        <p:spPr>
          <a:xfrm>
            <a:off x="5486401" y="4800562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</p:txBody>
      </p:sp>
      <p:sp>
        <p:nvSpPr>
          <p:cNvPr id="792" name="Rectangle 791"/>
          <p:cNvSpPr/>
          <p:nvPr/>
        </p:nvSpPr>
        <p:spPr>
          <a:xfrm>
            <a:off x="5715000" y="4800562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rcnt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793" name="Straight Connector 792"/>
          <p:cNvCxnSpPr/>
          <p:nvPr/>
        </p:nvCxnSpPr>
        <p:spPr>
          <a:xfrm flipV="1">
            <a:off x="9220200" y="5410200"/>
            <a:ext cx="0" cy="5334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4" name="Rectangle 793"/>
          <p:cNvSpPr/>
          <p:nvPr/>
        </p:nvSpPr>
        <p:spPr>
          <a:xfrm>
            <a:off x="6400800" y="5486400"/>
            <a:ext cx="152400" cy="152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</a:p>
        </p:txBody>
      </p:sp>
      <p:cxnSp>
        <p:nvCxnSpPr>
          <p:cNvPr id="795" name="Straight Connector 794"/>
          <p:cNvCxnSpPr/>
          <p:nvPr/>
        </p:nvCxnSpPr>
        <p:spPr>
          <a:xfrm>
            <a:off x="6248400" y="5562600"/>
            <a:ext cx="1524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6" name="Rectangle 795"/>
          <p:cNvSpPr/>
          <p:nvPr/>
        </p:nvSpPr>
        <p:spPr>
          <a:xfrm>
            <a:off x="5791200" y="5410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~11’d0</a:t>
            </a:r>
          </a:p>
        </p:txBody>
      </p:sp>
      <p:cxnSp>
        <p:nvCxnSpPr>
          <p:cNvPr id="797" name="Straight Connector 796"/>
          <p:cNvCxnSpPr/>
          <p:nvPr/>
        </p:nvCxnSpPr>
        <p:spPr>
          <a:xfrm>
            <a:off x="12725400" y="5943590"/>
            <a:ext cx="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9" name="Straight Connector 798"/>
          <p:cNvCxnSpPr/>
          <p:nvPr/>
        </p:nvCxnSpPr>
        <p:spPr>
          <a:xfrm>
            <a:off x="12877800" y="2362200"/>
            <a:ext cx="0" cy="388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0" name="Straight Connector 799"/>
          <p:cNvCxnSpPr/>
          <p:nvPr/>
        </p:nvCxnSpPr>
        <p:spPr>
          <a:xfrm>
            <a:off x="5410200" y="2362200"/>
            <a:ext cx="7467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1" name="Straight Connector 800"/>
          <p:cNvCxnSpPr/>
          <p:nvPr/>
        </p:nvCxnSpPr>
        <p:spPr>
          <a:xfrm flipV="1">
            <a:off x="5486400" y="7543800"/>
            <a:ext cx="152400" cy="152404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2" name="Rectangle 801"/>
          <p:cNvSpPr/>
          <p:nvPr/>
        </p:nvSpPr>
        <p:spPr>
          <a:xfrm>
            <a:off x="5486401" y="74676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64</a:t>
            </a:r>
          </a:p>
        </p:txBody>
      </p:sp>
      <p:sp>
        <p:nvSpPr>
          <p:cNvPr id="803" name="Rectangle 802"/>
          <p:cNvSpPr/>
          <p:nvPr/>
        </p:nvSpPr>
        <p:spPr>
          <a:xfrm>
            <a:off x="5715000" y="7467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ref_data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5" name="Oval 804"/>
          <p:cNvSpPr/>
          <p:nvPr/>
        </p:nvSpPr>
        <p:spPr>
          <a:xfrm>
            <a:off x="12649200" y="609599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7" name="Straight Connector 806"/>
          <p:cNvCxnSpPr/>
          <p:nvPr/>
        </p:nvCxnSpPr>
        <p:spPr>
          <a:xfrm>
            <a:off x="9982200" y="5105400"/>
            <a:ext cx="228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8" name="Straight Connector 807"/>
          <p:cNvCxnSpPr>
            <a:endCxn id="794" idx="2"/>
          </p:cNvCxnSpPr>
          <p:nvPr/>
        </p:nvCxnSpPr>
        <p:spPr>
          <a:xfrm flipV="1">
            <a:off x="6477000" y="5638800"/>
            <a:ext cx="0" cy="3048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9" name="Straight Connector 808"/>
          <p:cNvCxnSpPr/>
          <p:nvPr/>
        </p:nvCxnSpPr>
        <p:spPr>
          <a:xfrm>
            <a:off x="3276600" y="5943600"/>
            <a:ext cx="9448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0" name="Flowchart: Delay 809"/>
          <p:cNvSpPr/>
          <p:nvPr/>
        </p:nvSpPr>
        <p:spPr>
          <a:xfrm rot="5400000">
            <a:off x="3048000" y="6248390"/>
            <a:ext cx="304800" cy="304800"/>
          </a:xfrm>
          <a:prstGeom prst="flowChartDelay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cxnSp>
        <p:nvCxnSpPr>
          <p:cNvPr id="811" name="Straight Connector 810"/>
          <p:cNvCxnSpPr/>
          <p:nvPr/>
        </p:nvCxnSpPr>
        <p:spPr>
          <a:xfrm>
            <a:off x="3276600" y="5943600"/>
            <a:ext cx="0" cy="15241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2" name="Straight Connector 811"/>
          <p:cNvCxnSpPr>
            <a:stCxn id="810" idx="3"/>
          </p:cNvCxnSpPr>
          <p:nvPr/>
        </p:nvCxnSpPr>
        <p:spPr>
          <a:xfrm>
            <a:off x="3200400" y="6553190"/>
            <a:ext cx="0" cy="106681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4" name="Straight Connector 813"/>
          <p:cNvCxnSpPr/>
          <p:nvPr/>
        </p:nvCxnSpPr>
        <p:spPr>
          <a:xfrm flipH="1" flipV="1">
            <a:off x="5486400" y="5181590"/>
            <a:ext cx="1524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5" name="Rectangle 814"/>
          <p:cNvSpPr/>
          <p:nvPr/>
        </p:nvSpPr>
        <p:spPr>
          <a:xfrm>
            <a:off x="5410200" y="525779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-&gt;~11’d0</a:t>
            </a:r>
          </a:p>
        </p:txBody>
      </p:sp>
      <p:sp>
        <p:nvSpPr>
          <p:cNvPr id="816" name="Trapezoid 815"/>
          <p:cNvSpPr/>
          <p:nvPr/>
        </p:nvSpPr>
        <p:spPr>
          <a:xfrm rot="5400000">
            <a:off x="3657600" y="5029190"/>
            <a:ext cx="457200" cy="152400"/>
          </a:xfrm>
          <a:prstGeom prst="trapezoid">
            <a:avLst>
              <a:gd name="adj" fmla="val 110715"/>
            </a:avLst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sp>
        <p:nvSpPr>
          <p:cNvPr id="817" name="Rectangle 816"/>
          <p:cNvSpPr/>
          <p:nvPr/>
        </p:nvSpPr>
        <p:spPr>
          <a:xfrm>
            <a:off x="3810000" y="4952990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818" name="Rectangle 817"/>
          <p:cNvSpPr/>
          <p:nvPr/>
        </p:nvSpPr>
        <p:spPr>
          <a:xfrm>
            <a:off x="3810000" y="5105400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819" name="Straight Connector 818"/>
          <p:cNvCxnSpPr/>
          <p:nvPr/>
        </p:nvCxnSpPr>
        <p:spPr>
          <a:xfrm flipV="1">
            <a:off x="10210800" y="4495800"/>
            <a:ext cx="0" cy="6096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0" name="Straight Connector 819"/>
          <p:cNvCxnSpPr/>
          <p:nvPr/>
        </p:nvCxnSpPr>
        <p:spPr>
          <a:xfrm>
            <a:off x="3505200" y="52578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1" name="Rectangle 820"/>
          <p:cNvSpPr/>
          <p:nvPr/>
        </p:nvSpPr>
        <p:spPr>
          <a:xfrm>
            <a:off x="3352800" y="5105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11’d1023</a:t>
            </a:r>
          </a:p>
        </p:txBody>
      </p:sp>
      <p:cxnSp>
        <p:nvCxnSpPr>
          <p:cNvPr id="822" name="Straight Connector 821"/>
          <p:cNvCxnSpPr/>
          <p:nvPr/>
        </p:nvCxnSpPr>
        <p:spPr>
          <a:xfrm>
            <a:off x="3886200" y="4191000"/>
            <a:ext cx="0" cy="76199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4" name="Pentagon 823"/>
          <p:cNvSpPr/>
          <p:nvPr/>
        </p:nvSpPr>
        <p:spPr>
          <a:xfrm>
            <a:off x="533400" y="4114800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cxnSp>
        <p:nvCxnSpPr>
          <p:cNvPr id="825" name="Straight Connector 824"/>
          <p:cNvCxnSpPr/>
          <p:nvPr/>
        </p:nvCxnSpPr>
        <p:spPr>
          <a:xfrm flipV="1">
            <a:off x="838200" y="4114800"/>
            <a:ext cx="152400" cy="152404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6" name="Rectangle 825"/>
          <p:cNvSpPr/>
          <p:nvPr/>
        </p:nvSpPr>
        <p:spPr>
          <a:xfrm>
            <a:off x="838201" y="40386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827" name="Rectangle 826"/>
          <p:cNvSpPr/>
          <p:nvPr/>
        </p:nvSpPr>
        <p:spPr>
          <a:xfrm>
            <a:off x="1066800" y="4038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</a:p>
        </p:txBody>
      </p:sp>
      <p:sp>
        <p:nvSpPr>
          <p:cNvPr id="828" name="Trapezoid 827"/>
          <p:cNvSpPr/>
          <p:nvPr/>
        </p:nvSpPr>
        <p:spPr>
          <a:xfrm rot="5400000">
            <a:off x="4495800" y="4876790"/>
            <a:ext cx="457200" cy="152400"/>
          </a:xfrm>
          <a:prstGeom prst="trapezoid">
            <a:avLst>
              <a:gd name="adj" fmla="val 110715"/>
            </a:avLst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sp>
        <p:nvSpPr>
          <p:cNvPr id="829" name="Rectangle 828"/>
          <p:cNvSpPr/>
          <p:nvPr/>
        </p:nvSpPr>
        <p:spPr>
          <a:xfrm>
            <a:off x="4648200" y="4952990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830" name="Rectangle 829"/>
          <p:cNvSpPr/>
          <p:nvPr/>
        </p:nvSpPr>
        <p:spPr>
          <a:xfrm>
            <a:off x="4648200" y="4800590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831" name="Straight Connector 830"/>
          <p:cNvCxnSpPr>
            <a:stCxn id="816" idx="0"/>
          </p:cNvCxnSpPr>
          <p:nvPr/>
        </p:nvCxnSpPr>
        <p:spPr>
          <a:xfrm>
            <a:off x="3962400" y="5105390"/>
            <a:ext cx="685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2" name="Straight Connector 831"/>
          <p:cNvCxnSpPr/>
          <p:nvPr/>
        </p:nvCxnSpPr>
        <p:spPr>
          <a:xfrm>
            <a:off x="4343400" y="480059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3" name="Rectangle 832"/>
          <p:cNvSpPr/>
          <p:nvPr/>
        </p:nvSpPr>
        <p:spPr>
          <a:xfrm>
            <a:off x="4191000" y="464819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~11’d0</a:t>
            </a:r>
          </a:p>
        </p:txBody>
      </p:sp>
      <p:sp>
        <p:nvSpPr>
          <p:cNvPr id="834" name="Trapezoid 833"/>
          <p:cNvSpPr/>
          <p:nvPr/>
        </p:nvSpPr>
        <p:spPr>
          <a:xfrm rot="5400000">
            <a:off x="4495800" y="3124200"/>
            <a:ext cx="457200" cy="152400"/>
          </a:xfrm>
          <a:prstGeom prst="trapezoid">
            <a:avLst>
              <a:gd name="adj" fmla="val 110715"/>
            </a:avLst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sp>
        <p:nvSpPr>
          <p:cNvPr id="835" name="Rectangle 834"/>
          <p:cNvSpPr/>
          <p:nvPr/>
        </p:nvSpPr>
        <p:spPr>
          <a:xfrm>
            <a:off x="4648200" y="3200400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836" name="Rectangle 835"/>
          <p:cNvSpPr/>
          <p:nvPr/>
        </p:nvSpPr>
        <p:spPr>
          <a:xfrm>
            <a:off x="4648200" y="3048000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837" name="Straight Connector 836"/>
          <p:cNvCxnSpPr/>
          <p:nvPr/>
        </p:nvCxnSpPr>
        <p:spPr>
          <a:xfrm>
            <a:off x="4343400" y="30480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8" name="Rectangle 837"/>
          <p:cNvSpPr/>
          <p:nvPr/>
        </p:nvSpPr>
        <p:spPr>
          <a:xfrm>
            <a:off x="4191000" y="2895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64’b0</a:t>
            </a:r>
          </a:p>
        </p:txBody>
      </p:sp>
      <p:cxnSp>
        <p:nvCxnSpPr>
          <p:cNvPr id="839" name="Straight Connector 838"/>
          <p:cNvCxnSpPr>
            <a:stCxn id="834" idx="0"/>
          </p:cNvCxnSpPr>
          <p:nvPr/>
        </p:nvCxnSpPr>
        <p:spPr>
          <a:xfrm>
            <a:off x="4800600" y="32004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0" name="Trapezoid 839"/>
          <p:cNvSpPr/>
          <p:nvPr/>
        </p:nvSpPr>
        <p:spPr>
          <a:xfrm rot="5400000">
            <a:off x="4495800" y="2286000"/>
            <a:ext cx="457200" cy="152400"/>
          </a:xfrm>
          <a:prstGeom prst="trapezoid">
            <a:avLst>
              <a:gd name="adj" fmla="val 110715"/>
            </a:avLst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sp>
        <p:nvSpPr>
          <p:cNvPr id="841" name="Rectangle 840"/>
          <p:cNvSpPr/>
          <p:nvPr/>
        </p:nvSpPr>
        <p:spPr>
          <a:xfrm>
            <a:off x="4648200" y="2362200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842" name="Rectangle 841"/>
          <p:cNvSpPr/>
          <p:nvPr/>
        </p:nvSpPr>
        <p:spPr>
          <a:xfrm>
            <a:off x="4648200" y="2209800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843" name="Straight Connector 842"/>
          <p:cNvCxnSpPr/>
          <p:nvPr/>
        </p:nvCxnSpPr>
        <p:spPr>
          <a:xfrm>
            <a:off x="4343400" y="22098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4" name="Rectangle 843"/>
          <p:cNvSpPr/>
          <p:nvPr/>
        </p:nvSpPr>
        <p:spPr>
          <a:xfrm>
            <a:off x="4191000" y="2057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1’b0</a:t>
            </a:r>
          </a:p>
        </p:txBody>
      </p:sp>
      <p:cxnSp>
        <p:nvCxnSpPr>
          <p:cNvPr id="845" name="Straight Connector 844"/>
          <p:cNvCxnSpPr>
            <a:stCxn id="840" idx="0"/>
          </p:cNvCxnSpPr>
          <p:nvPr/>
        </p:nvCxnSpPr>
        <p:spPr>
          <a:xfrm>
            <a:off x="4800600" y="23622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8" name="Straight Connector 857"/>
          <p:cNvCxnSpPr>
            <a:stCxn id="859" idx="0"/>
          </p:cNvCxnSpPr>
          <p:nvPr/>
        </p:nvCxnSpPr>
        <p:spPr>
          <a:xfrm>
            <a:off x="4800600" y="76200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9" name="Trapezoid 858"/>
          <p:cNvSpPr/>
          <p:nvPr/>
        </p:nvSpPr>
        <p:spPr>
          <a:xfrm rot="5400000">
            <a:off x="4495800" y="7543800"/>
            <a:ext cx="457200" cy="152400"/>
          </a:xfrm>
          <a:prstGeom prst="trapezoid">
            <a:avLst>
              <a:gd name="adj" fmla="val 110715"/>
            </a:avLst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sp>
        <p:nvSpPr>
          <p:cNvPr id="860" name="Rectangle 859"/>
          <p:cNvSpPr/>
          <p:nvPr/>
        </p:nvSpPr>
        <p:spPr>
          <a:xfrm>
            <a:off x="4648200" y="7620000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861" name="Rectangle 860"/>
          <p:cNvSpPr/>
          <p:nvPr/>
        </p:nvSpPr>
        <p:spPr>
          <a:xfrm>
            <a:off x="4648200" y="7467600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862" name="Straight Connector 861"/>
          <p:cNvCxnSpPr/>
          <p:nvPr/>
        </p:nvCxnSpPr>
        <p:spPr>
          <a:xfrm>
            <a:off x="4343400" y="74676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3" name="Rectangle 862"/>
          <p:cNvSpPr/>
          <p:nvPr/>
        </p:nvSpPr>
        <p:spPr>
          <a:xfrm>
            <a:off x="4191000" y="7315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64’d0</a:t>
            </a:r>
          </a:p>
        </p:txBody>
      </p:sp>
      <p:sp>
        <p:nvSpPr>
          <p:cNvPr id="869" name="Trapezoid 868"/>
          <p:cNvSpPr/>
          <p:nvPr/>
        </p:nvSpPr>
        <p:spPr>
          <a:xfrm rot="5400000">
            <a:off x="13335000" y="7696190"/>
            <a:ext cx="457200" cy="152400"/>
          </a:xfrm>
          <a:prstGeom prst="trapezoid">
            <a:avLst>
              <a:gd name="adj" fmla="val 110715"/>
            </a:avLst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sp>
        <p:nvSpPr>
          <p:cNvPr id="870" name="Rectangle 869"/>
          <p:cNvSpPr/>
          <p:nvPr/>
        </p:nvSpPr>
        <p:spPr>
          <a:xfrm>
            <a:off x="13487400" y="7772390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871" name="Rectangle 870"/>
          <p:cNvSpPr/>
          <p:nvPr/>
        </p:nvSpPr>
        <p:spPr>
          <a:xfrm>
            <a:off x="13487400" y="7619990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872" name="Straight Connector 871"/>
          <p:cNvCxnSpPr/>
          <p:nvPr/>
        </p:nvCxnSpPr>
        <p:spPr>
          <a:xfrm>
            <a:off x="13182600" y="761999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3" name="Rectangle 872"/>
          <p:cNvSpPr/>
          <p:nvPr/>
        </p:nvSpPr>
        <p:spPr>
          <a:xfrm>
            <a:off x="13030200" y="746759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64’d0</a:t>
            </a:r>
          </a:p>
        </p:txBody>
      </p:sp>
      <p:cxnSp>
        <p:nvCxnSpPr>
          <p:cNvPr id="874" name="Straight Connector 873"/>
          <p:cNvCxnSpPr/>
          <p:nvPr/>
        </p:nvCxnSpPr>
        <p:spPr>
          <a:xfrm>
            <a:off x="13639800" y="7772390"/>
            <a:ext cx="4572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8" name="Pentagon 877"/>
          <p:cNvSpPr/>
          <p:nvPr/>
        </p:nvSpPr>
        <p:spPr>
          <a:xfrm>
            <a:off x="533400" y="9677400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cxnSp>
        <p:nvCxnSpPr>
          <p:cNvPr id="879" name="Straight Connector 878"/>
          <p:cNvCxnSpPr/>
          <p:nvPr/>
        </p:nvCxnSpPr>
        <p:spPr>
          <a:xfrm flipV="1">
            <a:off x="838200" y="9677400"/>
            <a:ext cx="152400" cy="152404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0" name="Rectangle 879"/>
          <p:cNvSpPr/>
          <p:nvPr/>
        </p:nvSpPr>
        <p:spPr>
          <a:xfrm>
            <a:off x="838201" y="96012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881" name="Straight Connector 880"/>
          <p:cNvCxnSpPr>
            <a:stCxn id="878" idx="3"/>
          </p:cNvCxnSpPr>
          <p:nvPr/>
        </p:nvCxnSpPr>
        <p:spPr>
          <a:xfrm>
            <a:off x="762000" y="9753600"/>
            <a:ext cx="12801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4" name="Straight Connector 883"/>
          <p:cNvCxnSpPr/>
          <p:nvPr/>
        </p:nvCxnSpPr>
        <p:spPr>
          <a:xfrm flipV="1">
            <a:off x="13563600" y="7924790"/>
            <a:ext cx="0" cy="121921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6" name="Rectangle 885"/>
          <p:cNvSpPr/>
          <p:nvPr/>
        </p:nvSpPr>
        <p:spPr>
          <a:xfrm>
            <a:off x="1066800" y="9601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CLR</a:t>
            </a:r>
          </a:p>
        </p:txBody>
      </p:sp>
      <p:cxnSp>
        <p:nvCxnSpPr>
          <p:cNvPr id="887" name="Straight Connector 886"/>
          <p:cNvCxnSpPr/>
          <p:nvPr/>
        </p:nvCxnSpPr>
        <p:spPr>
          <a:xfrm flipV="1">
            <a:off x="4724400" y="7772400"/>
            <a:ext cx="0" cy="19812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9" name="Straight Connector 888"/>
          <p:cNvCxnSpPr/>
          <p:nvPr/>
        </p:nvCxnSpPr>
        <p:spPr>
          <a:xfrm flipV="1">
            <a:off x="4724400" y="5105400"/>
            <a:ext cx="0" cy="2362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3" name="Straight Connector 892"/>
          <p:cNvCxnSpPr/>
          <p:nvPr/>
        </p:nvCxnSpPr>
        <p:spPr>
          <a:xfrm flipV="1">
            <a:off x="4724400" y="3352800"/>
            <a:ext cx="0" cy="144779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5" name="Straight Connector 894"/>
          <p:cNvCxnSpPr/>
          <p:nvPr/>
        </p:nvCxnSpPr>
        <p:spPr>
          <a:xfrm flipV="1">
            <a:off x="4724400" y="2514600"/>
            <a:ext cx="0" cy="533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8" name="Straight Connector 897"/>
          <p:cNvCxnSpPr/>
          <p:nvPr/>
        </p:nvCxnSpPr>
        <p:spPr>
          <a:xfrm flipV="1">
            <a:off x="4114800" y="5867390"/>
            <a:ext cx="152400" cy="152404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9" name="Rectangle 898"/>
          <p:cNvSpPr/>
          <p:nvPr/>
        </p:nvSpPr>
        <p:spPr>
          <a:xfrm>
            <a:off x="4114801" y="579119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900" name="Rectangle 899"/>
          <p:cNvSpPr/>
          <p:nvPr/>
        </p:nvSpPr>
        <p:spPr>
          <a:xfrm>
            <a:off x="4800600" y="579119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rcnt_m1</a:t>
            </a:r>
          </a:p>
        </p:txBody>
      </p:sp>
      <p:cxnSp>
        <p:nvCxnSpPr>
          <p:cNvPr id="902" name="Straight Connector 901"/>
          <p:cNvCxnSpPr/>
          <p:nvPr/>
        </p:nvCxnSpPr>
        <p:spPr>
          <a:xfrm flipV="1">
            <a:off x="5486400" y="3124200"/>
            <a:ext cx="152400" cy="152404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3" name="Rectangle 902"/>
          <p:cNvSpPr/>
          <p:nvPr/>
        </p:nvSpPr>
        <p:spPr>
          <a:xfrm>
            <a:off x="5486401" y="30480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64</a:t>
            </a:r>
          </a:p>
        </p:txBody>
      </p:sp>
      <p:cxnSp>
        <p:nvCxnSpPr>
          <p:cNvPr id="905" name="Straight Connector 904"/>
          <p:cNvCxnSpPr/>
          <p:nvPr/>
        </p:nvCxnSpPr>
        <p:spPr>
          <a:xfrm flipV="1">
            <a:off x="5486400" y="2286000"/>
            <a:ext cx="152400" cy="152404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6" name="Rectangle 905"/>
          <p:cNvSpPr/>
          <p:nvPr/>
        </p:nvSpPr>
        <p:spPr>
          <a:xfrm>
            <a:off x="5486401" y="22098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907" name="Rectangle 906"/>
          <p:cNvSpPr/>
          <p:nvPr/>
        </p:nvSpPr>
        <p:spPr>
          <a:xfrm>
            <a:off x="5715000" y="3048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din_d1</a:t>
            </a:r>
          </a:p>
        </p:txBody>
      </p:sp>
      <p:sp>
        <p:nvSpPr>
          <p:cNvPr id="908" name="Rectangle 907"/>
          <p:cNvSpPr/>
          <p:nvPr/>
        </p:nvSpPr>
        <p:spPr>
          <a:xfrm>
            <a:off x="5715000" y="2209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divalid_d1</a:t>
            </a:r>
          </a:p>
        </p:txBody>
      </p:sp>
      <p:cxnSp>
        <p:nvCxnSpPr>
          <p:cNvPr id="909" name="Straight Connector 908"/>
          <p:cNvCxnSpPr/>
          <p:nvPr/>
        </p:nvCxnSpPr>
        <p:spPr>
          <a:xfrm flipV="1">
            <a:off x="2819400" y="2438400"/>
            <a:ext cx="152400" cy="152404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0" name="Rectangle 909"/>
          <p:cNvSpPr/>
          <p:nvPr/>
        </p:nvSpPr>
        <p:spPr>
          <a:xfrm>
            <a:off x="2819401" y="23622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911" name="Rectangle 910"/>
          <p:cNvSpPr/>
          <p:nvPr/>
        </p:nvSpPr>
        <p:spPr>
          <a:xfrm>
            <a:off x="3200400" y="2362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divalid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12" name="Pentagon 911"/>
          <p:cNvSpPr/>
          <p:nvPr/>
        </p:nvSpPr>
        <p:spPr>
          <a:xfrm>
            <a:off x="533400" y="10134593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cxnSp>
        <p:nvCxnSpPr>
          <p:cNvPr id="913" name="Straight Connector 912"/>
          <p:cNvCxnSpPr/>
          <p:nvPr/>
        </p:nvCxnSpPr>
        <p:spPr>
          <a:xfrm flipV="1">
            <a:off x="838200" y="10134593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4" name="Rectangle 913"/>
          <p:cNvSpPr/>
          <p:nvPr/>
        </p:nvSpPr>
        <p:spPr>
          <a:xfrm>
            <a:off x="838200" y="10058393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915" name="Rectangle 914"/>
          <p:cNvSpPr/>
          <p:nvPr/>
        </p:nvSpPr>
        <p:spPr>
          <a:xfrm>
            <a:off x="1066800" y="10058393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</a:p>
        </p:txBody>
      </p:sp>
      <p:cxnSp>
        <p:nvCxnSpPr>
          <p:cNvPr id="916" name="Straight Connector 915"/>
          <p:cNvCxnSpPr>
            <a:stCxn id="912" idx="3"/>
          </p:cNvCxnSpPr>
          <p:nvPr/>
        </p:nvCxnSpPr>
        <p:spPr>
          <a:xfrm>
            <a:off x="762000" y="10210793"/>
            <a:ext cx="9144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7" name="Rectangle 916"/>
          <p:cNvSpPr/>
          <p:nvPr/>
        </p:nvSpPr>
        <p:spPr>
          <a:xfrm>
            <a:off x="2133600" y="10134618"/>
            <a:ext cx="304800" cy="304793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cxnSp>
        <p:nvCxnSpPr>
          <p:cNvPr id="918" name="Straight Connector 917"/>
          <p:cNvCxnSpPr/>
          <p:nvPr/>
        </p:nvCxnSpPr>
        <p:spPr>
          <a:xfrm flipV="1">
            <a:off x="2209801" y="10363166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9" name="Straight Connector 918"/>
          <p:cNvCxnSpPr/>
          <p:nvPr/>
        </p:nvCxnSpPr>
        <p:spPr>
          <a:xfrm flipH="1" flipV="1">
            <a:off x="2286001" y="10363166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0" name="Rectangle 919"/>
          <p:cNvSpPr/>
          <p:nvPr/>
        </p:nvSpPr>
        <p:spPr>
          <a:xfrm>
            <a:off x="2209800" y="10134573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sp>
        <p:nvSpPr>
          <p:cNvPr id="921" name="Rectangle 920"/>
          <p:cNvSpPr/>
          <p:nvPr/>
        </p:nvSpPr>
        <p:spPr>
          <a:xfrm>
            <a:off x="1752600" y="10134593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</a:p>
        </p:txBody>
      </p:sp>
      <p:sp>
        <p:nvSpPr>
          <p:cNvPr id="922" name="Rectangle 921"/>
          <p:cNvSpPr/>
          <p:nvPr/>
        </p:nvSpPr>
        <p:spPr>
          <a:xfrm>
            <a:off x="2590800" y="10134593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 high active clock</a:t>
            </a:r>
          </a:p>
        </p:txBody>
      </p:sp>
      <p:sp>
        <p:nvSpPr>
          <p:cNvPr id="923" name="Pentagon 922"/>
          <p:cNvSpPr/>
          <p:nvPr/>
        </p:nvSpPr>
        <p:spPr>
          <a:xfrm>
            <a:off x="533400" y="10591800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cxnSp>
        <p:nvCxnSpPr>
          <p:cNvPr id="924" name="Straight Connector 923"/>
          <p:cNvCxnSpPr/>
          <p:nvPr/>
        </p:nvCxnSpPr>
        <p:spPr>
          <a:xfrm flipV="1">
            <a:off x="838200" y="105918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5" name="Rectangle 924"/>
          <p:cNvSpPr/>
          <p:nvPr/>
        </p:nvSpPr>
        <p:spPr>
          <a:xfrm>
            <a:off x="838200" y="105156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926" name="Rectangle 925"/>
          <p:cNvSpPr/>
          <p:nvPr/>
        </p:nvSpPr>
        <p:spPr>
          <a:xfrm>
            <a:off x="1066800" y="10515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</a:t>
            </a:r>
          </a:p>
        </p:txBody>
      </p:sp>
      <p:cxnSp>
        <p:nvCxnSpPr>
          <p:cNvPr id="927" name="Straight Connector 926"/>
          <p:cNvCxnSpPr>
            <a:stCxn id="923" idx="3"/>
          </p:cNvCxnSpPr>
          <p:nvPr/>
        </p:nvCxnSpPr>
        <p:spPr>
          <a:xfrm>
            <a:off x="762000" y="10668000"/>
            <a:ext cx="9144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8" name="Rectangle 927"/>
          <p:cNvSpPr/>
          <p:nvPr/>
        </p:nvSpPr>
        <p:spPr>
          <a:xfrm>
            <a:off x="2133600" y="10591825"/>
            <a:ext cx="304800" cy="304793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cxnSp>
        <p:nvCxnSpPr>
          <p:cNvPr id="929" name="Straight Connector 928"/>
          <p:cNvCxnSpPr/>
          <p:nvPr/>
        </p:nvCxnSpPr>
        <p:spPr>
          <a:xfrm flipV="1">
            <a:off x="2209801" y="10820373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0" name="Straight Connector 929"/>
          <p:cNvCxnSpPr/>
          <p:nvPr/>
        </p:nvCxnSpPr>
        <p:spPr>
          <a:xfrm flipH="1" flipV="1">
            <a:off x="2286001" y="10820373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1" name="Rectangle 930"/>
          <p:cNvSpPr/>
          <p:nvPr/>
        </p:nvSpPr>
        <p:spPr>
          <a:xfrm>
            <a:off x="2209800" y="10591780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sp>
        <p:nvSpPr>
          <p:cNvPr id="932" name="Rectangle 931"/>
          <p:cNvSpPr/>
          <p:nvPr/>
        </p:nvSpPr>
        <p:spPr>
          <a:xfrm>
            <a:off x="1752600" y="10591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</a:p>
        </p:txBody>
      </p:sp>
      <p:sp>
        <p:nvSpPr>
          <p:cNvPr id="933" name="Rectangle 932"/>
          <p:cNvSpPr/>
          <p:nvPr/>
        </p:nvSpPr>
        <p:spPr>
          <a:xfrm>
            <a:off x="2590800" y="10591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 low active asynchronous reset</a:t>
            </a:r>
          </a:p>
        </p:txBody>
      </p:sp>
      <p:sp>
        <p:nvSpPr>
          <p:cNvPr id="271" name="Oval 270"/>
          <p:cNvSpPr/>
          <p:nvPr/>
        </p:nvSpPr>
        <p:spPr>
          <a:xfrm>
            <a:off x="3200400" y="60960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3" name="Rectangle 272"/>
          <p:cNvSpPr/>
          <p:nvPr/>
        </p:nvSpPr>
        <p:spPr>
          <a:xfrm>
            <a:off x="1981200" y="4114814"/>
            <a:ext cx="304800" cy="304793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cxnSp>
        <p:nvCxnSpPr>
          <p:cNvPr id="274" name="Straight Connector 273"/>
          <p:cNvCxnSpPr/>
          <p:nvPr/>
        </p:nvCxnSpPr>
        <p:spPr>
          <a:xfrm flipV="1">
            <a:off x="2057401" y="4343361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Connector 274"/>
          <p:cNvCxnSpPr/>
          <p:nvPr/>
        </p:nvCxnSpPr>
        <p:spPr>
          <a:xfrm flipH="1" flipV="1">
            <a:off x="2133601" y="4343361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Rectangle 275"/>
          <p:cNvSpPr/>
          <p:nvPr/>
        </p:nvSpPr>
        <p:spPr>
          <a:xfrm>
            <a:off x="2057400" y="4114770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cxnSp>
        <p:nvCxnSpPr>
          <p:cNvPr id="288" name="Straight Connector 287"/>
          <p:cNvCxnSpPr/>
          <p:nvPr/>
        </p:nvCxnSpPr>
        <p:spPr>
          <a:xfrm>
            <a:off x="2286000" y="4191000"/>
            <a:ext cx="16002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Connector 292"/>
          <p:cNvCxnSpPr/>
          <p:nvPr/>
        </p:nvCxnSpPr>
        <p:spPr>
          <a:xfrm flipV="1">
            <a:off x="2362200" y="4114800"/>
            <a:ext cx="152400" cy="152404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4" name="Rectangle 293"/>
          <p:cNvSpPr/>
          <p:nvPr/>
        </p:nvSpPr>
        <p:spPr>
          <a:xfrm>
            <a:off x="2362201" y="40386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295" name="Rectangle 294"/>
          <p:cNvSpPr/>
          <p:nvPr/>
        </p:nvSpPr>
        <p:spPr>
          <a:xfrm>
            <a:off x="3276600" y="4038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init_d1</a:t>
            </a:r>
          </a:p>
        </p:txBody>
      </p:sp>
      <p:cxnSp>
        <p:nvCxnSpPr>
          <p:cNvPr id="297" name="Straight Connector 296"/>
          <p:cNvCxnSpPr>
            <a:stCxn id="824" idx="3"/>
          </p:cNvCxnSpPr>
          <p:nvPr/>
        </p:nvCxnSpPr>
        <p:spPr>
          <a:xfrm>
            <a:off x="762000" y="4191000"/>
            <a:ext cx="12192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1" name="Rectangle 290"/>
          <p:cNvSpPr/>
          <p:nvPr/>
        </p:nvSpPr>
        <p:spPr>
          <a:xfrm>
            <a:off x="7391400" y="6781810"/>
            <a:ext cx="9144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counts bit</a:t>
            </a:r>
          </a:p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mismatch</a:t>
            </a:r>
          </a:p>
        </p:txBody>
      </p:sp>
      <p:cxnSp>
        <p:nvCxnSpPr>
          <p:cNvPr id="292" name="Straight Connector 291"/>
          <p:cNvCxnSpPr>
            <a:endCxn id="291" idx="0"/>
          </p:cNvCxnSpPr>
          <p:nvPr/>
        </p:nvCxnSpPr>
        <p:spPr>
          <a:xfrm>
            <a:off x="7848600" y="3200400"/>
            <a:ext cx="0" cy="358141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Connector 295"/>
          <p:cNvCxnSpPr>
            <a:endCxn id="310" idx="1"/>
          </p:cNvCxnSpPr>
          <p:nvPr/>
        </p:nvCxnSpPr>
        <p:spPr>
          <a:xfrm>
            <a:off x="8305800" y="7010410"/>
            <a:ext cx="20574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Connector 297"/>
          <p:cNvCxnSpPr/>
          <p:nvPr/>
        </p:nvCxnSpPr>
        <p:spPr>
          <a:xfrm flipV="1">
            <a:off x="8382000" y="6934210"/>
            <a:ext cx="152400" cy="152404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9" name="Rectangle 298"/>
          <p:cNvSpPr/>
          <p:nvPr/>
        </p:nvSpPr>
        <p:spPr>
          <a:xfrm>
            <a:off x="8382001" y="685801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300" name="Rectangle 299"/>
          <p:cNvSpPr/>
          <p:nvPr/>
        </p:nvSpPr>
        <p:spPr>
          <a:xfrm>
            <a:off x="8610600" y="685801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err_word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01" name="Straight Connector 300"/>
          <p:cNvCxnSpPr/>
          <p:nvPr/>
        </p:nvCxnSpPr>
        <p:spPr>
          <a:xfrm>
            <a:off x="9372600" y="6781810"/>
            <a:ext cx="4572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Connector 301"/>
          <p:cNvCxnSpPr/>
          <p:nvPr/>
        </p:nvCxnSpPr>
        <p:spPr>
          <a:xfrm>
            <a:off x="9829800" y="6781810"/>
            <a:ext cx="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Connector 303"/>
          <p:cNvCxnSpPr/>
          <p:nvPr/>
        </p:nvCxnSpPr>
        <p:spPr>
          <a:xfrm>
            <a:off x="9829800" y="693421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" name="Rectangle 306"/>
          <p:cNvSpPr/>
          <p:nvPr/>
        </p:nvSpPr>
        <p:spPr>
          <a:xfrm>
            <a:off x="9372600" y="662941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59’d0</a:t>
            </a:r>
          </a:p>
        </p:txBody>
      </p:sp>
      <p:cxnSp>
        <p:nvCxnSpPr>
          <p:cNvPr id="308" name="Straight Connector 307"/>
          <p:cNvCxnSpPr/>
          <p:nvPr/>
        </p:nvCxnSpPr>
        <p:spPr>
          <a:xfrm flipV="1">
            <a:off x="9982200" y="6934210"/>
            <a:ext cx="152400" cy="152404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" name="Rectangle 308"/>
          <p:cNvSpPr/>
          <p:nvPr/>
        </p:nvSpPr>
        <p:spPr>
          <a:xfrm>
            <a:off x="9982201" y="685801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65</a:t>
            </a:r>
          </a:p>
        </p:txBody>
      </p:sp>
      <p:sp>
        <p:nvSpPr>
          <p:cNvPr id="310" name="Rectangle 309"/>
          <p:cNvSpPr/>
          <p:nvPr/>
        </p:nvSpPr>
        <p:spPr>
          <a:xfrm>
            <a:off x="10363200" y="6934210"/>
            <a:ext cx="152400" cy="152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</a:p>
        </p:txBody>
      </p:sp>
      <p:cxnSp>
        <p:nvCxnSpPr>
          <p:cNvPr id="317" name="Straight Connector 316"/>
          <p:cNvCxnSpPr>
            <a:stCxn id="310" idx="2"/>
          </p:cNvCxnSpPr>
          <p:nvPr/>
        </p:nvCxnSpPr>
        <p:spPr>
          <a:xfrm>
            <a:off x="10439400" y="7086610"/>
            <a:ext cx="0" cy="83819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Straight Connector 324"/>
          <p:cNvCxnSpPr/>
          <p:nvPr/>
        </p:nvCxnSpPr>
        <p:spPr>
          <a:xfrm>
            <a:off x="10439406" y="7924800"/>
            <a:ext cx="1523999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Straight Connector 327"/>
          <p:cNvCxnSpPr/>
          <p:nvPr/>
        </p:nvCxnSpPr>
        <p:spPr>
          <a:xfrm flipV="1">
            <a:off x="10744200" y="78486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Straight Connector 330"/>
          <p:cNvCxnSpPr/>
          <p:nvPr/>
        </p:nvCxnSpPr>
        <p:spPr>
          <a:xfrm flipV="1">
            <a:off x="10820400" y="7620000"/>
            <a:ext cx="0" cy="220494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Straight Connector 335"/>
          <p:cNvCxnSpPr/>
          <p:nvPr/>
        </p:nvCxnSpPr>
        <p:spPr>
          <a:xfrm flipV="1">
            <a:off x="10972800" y="7848600"/>
            <a:ext cx="152400" cy="152404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7" name="Rectangle 336"/>
          <p:cNvSpPr/>
          <p:nvPr/>
        </p:nvSpPr>
        <p:spPr>
          <a:xfrm>
            <a:off x="10972801" y="77724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64</a:t>
            </a:r>
          </a:p>
        </p:txBody>
      </p:sp>
      <p:cxnSp>
        <p:nvCxnSpPr>
          <p:cNvPr id="338" name="Straight Connector 337"/>
          <p:cNvCxnSpPr/>
          <p:nvPr/>
        </p:nvCxnSpPr>
        <p:spPr>
          <a:xfrm flipV="1">
            <a:off x="10972800" y="7543800"/>
            <a:ext cx="152400" cy="152404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9" name="Rectangle 338"/>
          <p:cNvSpPr/>
          <p:nvPr/>
        </p:nvSpPr>
        <p:spPr>
          <a:xfrm>
            <a:off x="10972801" y="74676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340" name="Straight Connector 339"/>
          <p:cNvCxnSpPr/>
          <p:nvPr/>
        </p:nvCxnSpPr>
        <p:spPr>
          <a:xfrm flipV="1">
            <a:off x="10515600" y="7848600"/>
            <a:ext cx="152400" cy="152404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1" name="Rectangle 340"/>
          <p:cNvSpPr/>
          <p:nvPr/>
        </p:nvSpPr>
        <p:spPr>
          <a:xfrm>
            <a:off x="10515601" y="77724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65</a:t>
            </a:r>
          </a:p>
        </p:txBody>
      </p:sp>
      <p:sp>
        <p:nvSpPr>
          <p:cNvPr id="343" name="Rectangle 342"/>
          <p:cNvSpPr/>
          <p:nvPr/>
        </p:nvSpPr>
        <p:spPr>
          <a:xfrm rot="5400000">
            <a:off x="10134600" y="7467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</a:p>
        </p:txBody>
      </p:sp>
      <p:cxnSp>
        <p:nvCxnSpPr>
          <p:cNvPr id="347" name="Straight Connector 346"/>
          <p:cNvCxnSpPr/>
          <p:nvPr/>
        </p:nvCxnSpPr>
        <p:spPr>
          <a:xfrm>
            <a:off x="12801600" y="9448800"/>
            <a:ext cx="685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8" name="Rectangle 347"/>
          <p:cNvSpPr/>
          <p:nvPr/>
        </p:nvSpPr>
        <p:spPr>
          <a:xfrm>
            <a:off x="14097000" y="9220245"/>
            <a:ext cx="304800" cy="304793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cxnSp>
        <p:nvCxnSpPr>
          <p:cNvPr id="349" name="Straight Connector 348"/>
          <p:cNvCxnSpPr/>
          <p:nvPr/>
        </p:nvCxnSpPr>
        <p:spPr>
          <a:xfrm flipV="1">
            <a:off x="14173201" y="9448791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Straight Connector 349"/>
          <p:cNvCxnSpPr/>
          <p:nvPr/>
        </p:nvCxnSpPr>
        <p:spPr>
          <a:xfrm flipH="1" flipV="1">
            <a:off x="14249401" y="9448791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1" name="Rectangle 350"/>
          <p:cNvSpPr/>
          <p:nvPr/>
        </p:nvSpPr>
        <p:spPr>
          <a:xfrm>
            <a:off x="14173200" y="9220200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cxnSp>
        <p:nvCxnSpPr>
          <p:cNvPr id="355" name="Straight Connector 354"/>
          <p:cNvCxnSpPr>
            <a:endCxn id="363" idx="1"/>
          </p:cNvCxnSpPr>
          <p:nvPr/>
        </p:nvCxnSpPr>
        <p:spPr>
          <a:xfrm>
            <a:off x="14401800" y="9296400"/>
            <a:ext cx="2209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Straight Connector 357"/>
          <p:cNvCxnSpPr>
            <a:endCxn id="378" idx="0"/>
          </p:cNvCxnSpPr>
          <p:nvPr/>
        </p:nvCxnSpPr>
        <p:spPr>
          <a:xfrm>
            <a:off x="12801600" y="8077200"/>
            <a:ext cx="0" cy="6858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Straight Connector 358"/>
          <p:cNvCxnSpPr/>
          <p:nvPr/>
        </p:nvCxnSpPr>
        <p:spPr>
          <a:xfrm flipV="1">
            <a:off x="14478000" y="9220200"/>
            <a:ext cx="152400" cy="152404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0" name="Rectangle 359"/>
          <p:cNvSpPr/>
          <p:nvPr/>
        </p:nvSpPr>
        <p:spPr>
          <a:xfrm>
            <a:off x="14478001" y="91440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58</a:t>
            </a:r>
          </a:p>
        </p:txBody>
      </p:sp>
      <p:sp>
        <p:nvSpPr>
          <p:cNvPr id="361" name="Rectangle 360"/>
          <p:cNvSpPr/>
          <p:nvPr/>
        </p:nvSpPr>
        <p:spPr>
          <a:xfrm>
            <a:off x="15621000" y="9144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RECV_CNT</a:t>
            </a:r>
          </a:p>
        </p:txBody>
      </p:sp>
      <p:cxnSp>
        <p:nvCxnSpPr>
          <p:cNvPr id="362" name="Straight Connector 361"/>
          <p:cNvCxnSpPr/>
          <p:nvPr/>
        </p:nvCxnSpPr>
        <p:spPr>
          <a:xfrm flipV="1">
            <a:off x="15011400" y="8839200"/>
            <a:ext cx="0" cy="4572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3" name="Pentagon 362"/>
          <p:cNvSpPr/>
          <p:nvPr/>
        </p:nvSpPr>
        <p:spPr>
          <a:xfrm>
            <a:off x="16611600" y="9220200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cxnSp>
        <p:nvCxnSpPr>
          <p:cNvPr id="364" name="Straight Connector 363"/>
          <p:cNvCxnSpPr/>
          <p:nvPr/>
        </p:nvCxnSpPr>
        <p:spPr>
          <a:xfrm flipV="1">
            <a:off x="16383000" y="9220200"/>
            <a:ext cx="152400" cy="152404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5" name="Rectangle 364"/>
          <p:cNvSpPr/>
          <p:nvPr/>
        </p:nvSpPr>
        <p:spPr>
          <a:xfrm>
            <a:off x="16383001" y="91440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58</a:t>
            </a:r>
          </a:p>
        </p:txBody>
      </p:sp>
      <p:sp>
        <p:nvSpPr>
          <p:cNvPr id="366" name="Trapezoid 365"/>
          <p:cNvSpPr/>
          <p:nvPr/>
        </p:nvSpPr>
        <p:spPr>
          <a:xfrm rot="5400000">
            <a:off x="13335000" y="9220200"/>
            <a:ext cx="457200" cy="152400"/>
          </a:xfrm>
          <a:prstGeom prst="trapezoid">
            <a:avLst>
              <a:gd name="adj" fmla="val 110715"/>
            </a:avLst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sp>
        <p:nvSpPr>
          <p:cNvPr id="367" name="Rectangle 366"/>
          <p:cNvSpPr/>
          <p:nvPr/>
        </p:nvSpPr>
        <p:spPr>
          <a:xfrm>
            <a:off x="13487400" y="9296400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368" name="Rectangle 367"/>
          <p:cNvSpPr/>
          <p:nvPr/>
        </p:nvSpPr>
        <p:spPr>
          <a:xfrm>
            <a:off x="13487400" y="9144000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369" name="Straight Connector 368"/>
          <p:cNvCxnSpPr/>
          <p:nvPr/>
        </p:nvCxnSpPr>
        <p:spPr>
          <a:xfrm>
            <a:off x="13182600" y="91440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0" name="Rectangle 369"/>
          <p:cNvSpPr/>
          <p:nvPr/>
        </p:nvSpPr>
        <p:spPr>
          <a:xfrm>
            <a:off x="13030200" y="8991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58’d0</a:t>
            </a:r>
          </a:p>
        </p:txBody>
      </p:sp>
      <p:cxnSp>
        <p:nvCxnSpPr>
          <p:cNvPr id="371" name="Straight Connector 370"/>
          <p:cNvCxnSpPr/>
          <p:nvPr/>
        </p:nvCxnSpPr>
        <p:spPr>
          <a:xfrm>
            <a:off x="13639800" y="9296400"/>
            <a:ext cx="4572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Straight Connector 371"/>
          <p:cNvCxnSpPr/>
          <p:nvPr/>
        </p:nvCxnSpPr>
        <p:spPr>
          <a:xfrm flipV="1">
            <a:off x="13563600" y="9448800"/>
            <a:ext cx="0" cy="3048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Straight Connector 374"/>
          <p:cNvCxnSpPr>
            <a:endCxn id="378" idx="3"/>
          </p:cNvCxnSpPr>
          <p:nvPr/>
        </p:nvCxnSpPr>
        <p:spPr>
          <a:xfrm flipH="1">
            <a:off x="12877800" y="8839200"/>
            <a:ext cx="2133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8" name="Rectangle 377"/>
          <p:cNvSpPr/>
          <p:nvPr/>
        </p:nvSpPr>
        <p:spPr>
          <a:xfrm>
            <a:off x="12725400" y="8763000"/>
            <a:ext cx="152400" cy="152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</a:p>
        </p:txBody>
      </p:sp>
      <p:cxnSp>
        <p:nvCxnSpPr>
          <p:cNvPr id="385" name="Straight Connector 384"/>
          <p:cNvCxnSpPr>
            <a:stCxn id="378" idx="2"/>
          </p:cNvCxnSpPr>
          <p:nvPr/>
        </p:nvCxnSpPr>
        <p:spPr>
          <a:xfrm>
            <a:off x="12801600" y="8915400"/>
            <a:ext cx="0" cy="533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Connector 315"/>
          <p:cNvCxnSpPr/>
          <p:nvPr/>
        </p:nvCxnSpPr>
        <p:spPr>
          <a:xfrm flipV="1">
            <a:off x="12725400" y="6705600"/>
            <a:ext cx="152400" cy="152404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8" name="Rectangle 317"/>
          <p:cNvSpPr/>
          <p:nvPr/>
        </p:nvSpPr>
        <p:spPr>
          <a:xfrm>
            <a:off x="12649200" y="67056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319" name="Rectangle 318"/>
          <p:cNvSpPr/>
          <p:nvPr/>
        </p:nvSpPr>
        <p:spPr>
          <a:xfrm>
            <a:off x="12801600" y="6705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recv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42" name="Straight Connector 341"/>
          <p:cNvCxnSpPr>
            <a:endCxn id="758" idx="0"/>
          </p:cNvCxnSpPr>
          <p:nvPr/>
        </p:nvCxnSpPr>
        <p:spPr>
          <a:xfrm>
            <a:off x="8382000" y="4953000"/>
            <a:ext cx="0" cy="3810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Straight Connector 351"/>
          <p:cNvCxnSpPr/>
          <p:nvPr/>
        </p:nvCxnSpPr>
        <p:spPr>
          <a:xfrm flipH="1">
            <a:off x="3505200" y="4495800"/>
            <a:ext cx="6705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Straight Connector 352"/>
          <p:cNvCxnSpPr/>
          <p:nvPr/>
        </p:nvCxnSpPr>
        <p:spPr>
          <a:xfrm>
            <a:off x="3505200" y="49530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Straight Connector 353"/>
          <p:cNvCxnSpPr/>
          <p:nvPr/>
        </p:nvCxnSpPr>
        <p:spPr>
          <a:xfrm>
            <a:off x="3505200" y="4495800"/>
            <a:ext cx="0" cy="457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Straight Connector 355"/>
          <p:cNvCxnSpPr/>
          <p:nvPr/>
        </p:nvCxnSpPr>
        <p:spPr>
          <a:xfrm>
            <a:off x="9906000" y="2362200"/>
            <a:ext cx="0" cy="2590772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Straight Connector 372"/>
          <p:cNvCxnSpPr/>
          <p:nvPr/>
        </p:nvCxnSpPr>
        <p:spPr>
          <a:xfrm flipH="1">
            <a:off x="6858000" y="4495800"/>
            <a:ext cx="1524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Straight Connector 319"/>
          <p:cNvCxnSpPr/>
          <p:nvPr/>
        </p:nvCxnSpPr>
        <p:spPr>
          <a:xfrm>
            <a:off x="2819400" y="7010400"/>
            <a:ext cx="0" cy="60961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2" name="Rectangle 321"/>
          <p:cNvSpPr/>
          <p:nvPr/>
        </p:nvSpPr>
        <p:spPr>
          <a:xfrm>
            <a:off x="838200" y="7620000"/>
            <a:ext cx="914400" cy="45720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r>
              <a:rPr lang="en-US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lfsr32x2</a:t>
            </a:r>
          </a:p>
        </p:txBody>
      </p:sp>
      <p:sp>
        <p:nvSpPr>
          <p:cNvPr id="323" name="Rectangle 322"/>
          <p:cNvSpPr/>
          <p:nvPr/>
        </p:nvSpPr>
        <p:spPr>
          <a:xfrm>
            <a:off x="838200" y="7848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DIN</a:t>
            </a:r>
          </a:p>
        </p:txBody>
      </p:sp>
      <p:sp>
        <p:nvSpPr>
          <p:cNvPr id="324" name="Rectangle 323"/>
          <p:cNvSpPr/>
          <p:nvPr/>
        </p:nvSpPr>
        <p:spPr>
          <a:xfrm>
            <a:off x="1295400" y="7848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DOUT</a:t>
            </a:r>
          </a:p>
        </p:txBody>
      </p:sp>
      <p:cxnSp>
        <p:nvCxnSpPr>
          <p:cNvPr id="326" name="Straight Connector 325"/>
          <p:cNvCxnSpPr/>
          <p:nvPr/>
        </p:nvCxnSpPr>
        <p:spPr>
          <a:xfrm flipV="1">
            <a:off x="1828800" y="7848600"/>
            <a:ext cx="152400" cy="152404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" name="Rectangle 326"/>
          <p:cNvSpPr/>
          <p:nvPr/>
        </p:nvSpPr>
        <p:spPr>
          <a:xfrm>
            <a:off x="1828801" y="77724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64</a:t>
            </a:r>
          </a:p>
        </p:txBody>
      </p:sp>
      <p:sp>
        <p:nvSpPr>
          <p:cNvPr id="329" name="Rectangle 328"/>
          <p:cNvSpPr/>
          <p:nvPr/>
        </p:nvSpPr>
        <p:spPr>
          <a:xfrm>
            <a:off x="2057400" y="7772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ref</a:t>
            </a:r>
            <a:r>
              <a:rPr lang="en-US" sz="9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_data_inc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30" name="Straight Connector 329"/>
          <p:cNvCxnSpPr>
            <a:stCxn id="323" idx="1"/>
          </p:cNvCxnSpPr>
          <p:nvPr/>
        </p:nvCxnSpPr>
        <p:spPr>
          <a:xfrm flipH="1">
            <a:off x="533400" y="79248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8943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10586</TotalTime>
  <Words>130</Words>
  <Application>Microsoft Office PowerPoint</Application>
  <PresentationFormat>Custom</PresentationFormat>
  <Paragraphs>116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 New</vt:lpstr>
      <vt:lpstr>Office Theme</vt:lpstr>
      <vt:lpstr>PowerPoint Presentation</vt:lpstr>
    </vt:vector>
  </TitlesOfParts>
  <Company>ams AG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Takuya Yamauchi</dc:creator>
  <cp:lastModifiedBy>Takuya Yamauchi</cp:lastModifiedBy>
  <cp:revision>737</cp:revision>
  <cp:lastPrinted>2015-08-18T05:01:17Z</cp:lastPrinted>
  <dcterms:created xsi:type="dcterms:W3CDTF">2015-02-20T08:15:49Z</dcterms:created>
  <dcterms:modified xsi:type="dcterms:W3CDTF">2017-10-12T10:38:09Z</dcterms:modified>
</cp:coreProperties>
</file>