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24688800" cy="17373600"/>
  <p:notesSz cx="6797675" cy="9926638"/>
  <p:defaultTextStyle>
    <a:defPPr>
      <a:defRPr lang="en-US"/>
    </a:defPPr>
    <a:lvl1pPr marL="0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1pPr>
    <a:lvl2pPr marL="1941009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2pPr>
    <a:lvl3pPr marL="3882025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3pPr>
    <a:lvl4pPr marL="5823037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4pPr>
    <a:lvl5pPr marL="7764038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5pPr>
    <a:lvl6pPr marL="9705056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6pPr>
    <a:lvl7pPr marL="11646066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7pPr>
    <a:lvl8pPr marL="13587078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8pPr>
    <a:lvl9pPr marL="15528084" algn="l" defTabSz="3882025" rtl="0" eaLnBrk="1" latinLnBrk="0" hangingPunct="1">
      <a:defRPr sz="7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52" d="100"/>
          <a:sy n="52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241425"/>
            <a:ext cx="47593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1pPr>
    <a:lvl2pPr marL="1941009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2pPr>
    <a:lvl3pPr marL="3882025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3pPr>
    <a:lvl4pPr marL="5823037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4pPr>
    <a:lvl5pPr marL="7764038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5pPr>
    <a:lvl6pPr marL="9705056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6pPr>
    <a:lvl7pPr marL="11646066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7pPr>
    <a:lvl8pPr marL="13587078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8pPr>
    <a:lvl9pPr marL="15528084" algn="l" defTabSz="3882025" rtl="0" eaLnBrk="1" latinLnBrk="0" hangingPunct="1">
      <a:defRPr sz="5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241425"/>
            <a:ext cx="47593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2843319"/>
            <a:ext cx="20985480" cy="6048587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9125163"/>
            <a:ext cx="18516600" cy="4194597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924983"/>
            <a:ext cx="5323523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6" y="924983"/>
            <a:ext cx="15661958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8" y="4331340"/>
            <a:ext cx="21294090" cy="7226934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8" y="11626643"/>
            <a:ext cx="21294090" cy="380047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4624916"/>
            <a:ext cx="104927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4624916"/>
            <a:ext cx="104927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924987"/>
            <a:ext cx="2129409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3" y="4258946"/>
            <a:ext cx="10444518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3" y="6346190"/>
            <a:ext cx="10444518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6" y="4258946"/>
            <a:ext cx="10495956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6" y="6346190"/>
            <a:ext cx="10495956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158240"/>
            <a:ext cx="7962781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2501480"/>
            <a:ext cx="12498705" cy="12346517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5212080"/>
            <a:ext cx="7962781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158240"/>
            <a:ext cx="7962781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2501480"/>
            <a:ext cx="12498705" cy="12346517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5212080"/>
            <a:ext cx="7962781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924987"/>
            <a:ext cx="2129409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4624916"/>
            <a:ext cx="2129409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6102757"/>
            <a:ext cx="55549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6102757"/>
            <a:ext cx="833247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6102757"/>
            <a:ext cx="55549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04800" y="5105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09600" y="1074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14400" y="1066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609601" y="1066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Pentagon 637"/>
          <p:cNvSpPr/>
          <p:nvPr/>
        </p:nvSpPr>
        <p:spPr>
          <a:xfrm>
            <a:off x="304800" y="10744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>
            <a:stCxn id="638" idx="3"/>
          </p:cNvCxnSpPr>
          <p:nvPr/>
        </p:nvCxnSpPr>
        <p:spPr>
          <a:xfrm>
            <a:off x="533400" y="10820400"/>
            <a:ext cx="1104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11582400" y="87630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162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162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1628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162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400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400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4008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4008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400800" y="70104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4008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4008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75438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5438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6400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400800" y="6705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BW(64))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1628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419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419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657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6576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657600" y="6096000"/>
            <a:ext cx="1219200" cy="2895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36576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6576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6576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1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9060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9060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9060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144000" y="70104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1440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91440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1440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91440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91440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38684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3106400" y="70104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1064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3106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3106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6611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6611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66116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6611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584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5849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58496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5849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5849600" y="70104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58496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58496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69926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69926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5849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5849600" y="6705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BW(64))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611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9354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85928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85928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8592800" y="70104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185928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85928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8592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8592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8592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8592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354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9354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20980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1336000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1336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21336000" y="6781800"/>
            <a:ext cx="1219200" cy="3124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1336000" y="929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1336000" y="937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13360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13360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13360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13360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13360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133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11049000" y="7696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1049001" y="7619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5" name="Pentagon 244"/>
          <p:cNvSpPr/>
          <p:nvPr/>
        </p:nvSpPr>
        <p:spPr>
          <a:xfrm>
            <a:off x="11277600" y="7696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173" idx="3"/>
            <a:endCxn id="245" idx="1"/>
          </p:cNvCxnSpPr>
          <p:nvPr/>
        </p:nvCxnSpPr>
        <p:spPr>
          <a:xfrm flipV="1">
            <a:off x="10363200" y="7772396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0515600" y="7619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50" name="Pentagon 249"/>
          <p:cNvSpPr/>
          <p:nvPr/>
        </p:nvSpPr>
        <p:spPr>
          <a:xfrm>
            <a:off x="11963400" y="769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12192000" y="7772400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2268200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2268201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2496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4419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4876800" y="7772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876800" y="8077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154" idx="3"/>
          </p:cNvCxnSpPr>
          <p:nvPr/>
        </p:nvCxnSpPr>
        <p:spPr>
          <a:xfrm flipH="1" flipV="1">
            <a:off x="4876800" y="83820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7620000" y="7772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76200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7772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4" name="Straight Connector 263"/>
          <p:cNvCxnSpPr/>
          <p:nvPr/>
        </p:nvCxnSpPr>
        <p:spPr>
          <a:xfrm>
            <a:off x="7620000" y="80772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7848600" y="8001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8486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4325600" y="7772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5029199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50292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5029200" y="8000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5029201" y="7924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029200" y="8305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029201" y="8229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7772400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7772401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5544800" y="807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52400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155448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5468600" y="8305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5468600" y="830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4478000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4478001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33528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7068800" y="7772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7068800" y="8077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170688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17221199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72212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7221200" y="8000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7221201" y="7924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19812000" y="7772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19812000" y="8077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19964399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199644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19964400" y="8000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19964401" y="7924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0" name="Straight Connector 309"/>
          <p:cNvCxnSpPr/>
          <p:nvPr/>
        </p:nvCxnSpPr>
        <p:spPr>
          <a:xfrm flipV="1">
            <a:off x="19812000" y="83820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19964400" y="8305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19964401" y="8229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91440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131064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131064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31064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31064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10287000" y="868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0287000" y="876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0363200" y="8763004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0363200" y="89916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1887200" y="89916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609600" y="1104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914400" y="10972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09601" y="1097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36" name="Pentagon 335"/>
          <p:cNvSpPr/>
          <p:nvPr/>
        </p:nvSpPr>
        <p:spPr>
          <a:xfrm>
            <a:off x="304800" y="110489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3"/>
          </p:cNvCxnSpPr>
          <p:nvPr/>
        </p:nvCxnSpPr>
        <p:spPr>
          <a:xfrm>
            <a:off x="533400" y="11125196"/>
            <a:ext cx="1135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7620000" y="8763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7620000" y="8991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229600" y="8763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8534400" y="89916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609600" y="1135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914400" y="1127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09601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8" name="Pentagon 347"/>
          <p:cNvSpPr/>
          <p:nvPr/>
        </p:nvSpPr>
        <p:spPr>
          <a:xfrm>
            <a:off x="304800" y="1135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>
            <a:stCxn id="348" idx="3"/>
          </p:cNvCxnSpPr>
          <p:nvPr/>
        </p:nvCxnSpPr>
        <p:spPr>
          <a:xfrm>
            <a:off x="533400" y="11430000"/>
            <a:ext cx="14401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609600" y="1165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9144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6096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3" name="Pentagon 352"/>
          <p:cNvSpPr/>
          <p:nvPr/>
        </p:nvSpPr>
        <p:spPr>
          <a:xfrm>
            <a:off x="3048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4" name="Straight Connector 353"/>
          <p:cNvCxnSpPr>
            <a:stCxn id="353" idx="3"/>
          </p:cNvCxnSpPr>
          <p:nvPr/>
        </p:nvCxnSpPr>
        <p:spPr>
          <a:xfrm>
            <a:off x="533400" y="11734800"/>
            <a:ext cx="1470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4325600" y="8763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5240000" y="8991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5240000" y="89916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0726400" y="9372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1031200" y="967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20726400" y="93726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21031200" y="96774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79" idx="3"/>
          </p:cNvCxnSpPr>
          <p:nvPr/>
        </p:nvCxnSpPr>
        <p:spPr>
          <a:xfrm>
            <a:off x="533400" y="12039596"/>
            <a:ext cx="2019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84" idx="3"/>
          </p:cNvCxnSpPr>
          <p:nvPr/>
        </p:nvCxnSpPr>
        <p:spPr>
          <a:xfrm>
            <a:off x="533400" y="12344396"/>
            <a:ext cx="2049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609600" y="11963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914400" y="11887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609601" y="11887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9" name="Pentagon 378"/>
          <p:cNvSpPr/>
          <p:nvPr/>
        </p:nvSpPr>
        <p:spPr>
          <a:xfrm>
            <a:off x="304800" y="11963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609600" y="1226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914400" y="12191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609600" y="1219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4" name="Pentagon 383"/>
          <p:cNvSpPr/>
          <p:nvPr/>
        </p:nvSpPr>
        <p:spPr>
          <a:xfrm>
            <a:off x="304800" y="12268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17068800" y="8763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7068800" y="8991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7678400" y="87630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7983200" y="89916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0960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6096000" y="89916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5791200" y="87630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791200" y="8763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3048000" y="81534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3048000" y="815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3352800" y="84582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3352800" y="845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Pentagon 412"/>
          <p:cNvSpPr/>
          <p:nvPr/>
        </p:nvSpPr>
        <p:spPr>
          <a:xfrm>
            <a:off x="24079200" y="769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6" name="Straight Connector 415"/>
          <p:cNvCxnSpPr>
            <a:endCxn id="413" idx="1"/>
          </p:cNvCxnSpPr>
          <p:nvPr/>
        </p:nvCxnSpPr>
        <p:spPr>
          <a:xfrm>
            <a:off x="22555200" y="7772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3850600" y="769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23850601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28600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221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210312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76800" y="6477000"/>
            <a:ext cx="1584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2801600" y="746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801600" y="6477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8211800" y="7467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8135600" y="6477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0726400" y="746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0726400" y="6477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38684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>
            <a:off x="14935200" y="8763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53340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8077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4782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75260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0269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3340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53340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75260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02692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0269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5029200" y="6400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5029201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5334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609600" y="5715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9144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609601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8" name="Pentagon 357"/>
          <p:cNvSpPr/>
          <p:nvPr/>
        </p:nvSpPr>
        <p:spPr>
          <a:xfrm>
            <a:off x="304800" y="571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0" name="Straight Connector 359"/>
          <p:cNvCxnSpPr>
            <a:stCxn id="358" idx="3"/>
          </p:cNvCxnSpPr>
          <p:nvPr/>
        </p:nvCxnSpPr>
        <p:spPr>
          <a:xfrm>
            <a:off x="533400" y="5791200"/>
            <a:ext cx="2049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3352800" y="5791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Moon 361"/>
          <p:cNvSpPr/>
          <p:nvPr/>
        </p:nvSpPr>
        <p:spPr>
          <a:xfrm rot="16200000">
            <a:off x="18059400" y="67056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3" name="Straight Connector 362"/>
          <p:cNvCxnSpPr/>
          <p:nvPr/>
        </p:nvCxnSpPr>
        <p:spPr>
          <a:xfrm>
            <a:off x="21031200" y="57912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2" idx="1"/>
          </p:cNvCxnSpPr>
          <p:nvPr/>
        </p:nvCxnSpPr>
        <p:spPr>
          <a:xfrm>
            <a:off x="18211800" y="7010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8288000" y="5791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220980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1" name="Pentagon 370"/>
          <p:cNvSpPr/>
          <p:nvPr/>
        </p:nvSpPr>
        <p:spPr>
          <a:xfrm>
            <a:off x="24079200" y="800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2" name="Straight Connector 371"/>
          <p:cNvCxnSpPr>
            <a:endCxn id="371" idx="1"/>
          </p:cNvCxnSpPr>
          <p:nvPr/>
        </p:nvCxnSpPr>
        <p:spPr>
          <a:xfrm>
            <a:off x="22555200" y="8077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3850600" y="8001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23850601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228600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10773</TotalTime>
  <Words>125</Words>
  <Application>Microsoft Office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742</cp:revision>
  <cp:lastPrinted>2015-08-18T05:01:17Z</cp:lastPrinted>
  <dcterms:created xsi:type="dcterms:W3CDTF">2015-02-20T08:15:49Z</dcterms:created>
  <dcterms:modified xsi:type="dcterms:W3CDTF">2017-10-06T07:46:14Z</dcterms:modified>
</cp:coreProperties>
</file>