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15544800" cy="10972800"/>
  <p:notesSz cx="6797675" cy="9926638"/>
  <p:defaultTextStyle>
    <a:defPPr>
      <a:defRPr lang="en-US"/>
    </a:defPPr>
    <a:lvl1pPr marL="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 varScale="1">
        <p:scale>
          <a:sx n="82" d="100"/>
          <a:sy n="8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1241425"/>
            <a:ext cx="4746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1241425"/>
            <a:ext cx="47466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533400" y="632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533400" y="2514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6" name="Straight Connector 175"/>
          <p:cNvCxnSpPr>
            <a:stCxn id="575" idx="3"/>
          </p:cNvCxnSpPr>
          <p:nvPr/>
        </p:nvCxnSpPr>
        <p:spPr>
          <a:xfrm>
            <a:off x="762000" y="64008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838200" y="4800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1430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838201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Isosceles Triangle 360"/>
          <p:cNvSpPr/>
          <p:nvPr/>
        </p:nvSpPr>
        <p:spPr>
          <a:xfrm rot="5400000">
            <a:off x="11963400" y="4114800"/>
            <a:ext cx="457200" cy="457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11658600" y="3810000"/>
            <a:ext cx="1219200" cy="914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OBUFDS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1658600" y="4191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25730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11658600" y="3505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#(.IOSTANDARD(“LVDS_33”))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i_obufds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12954000" y="411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2954000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12573000" y="4343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cxnSp>
        <p:nvCxnSpPr>
          <p:cNvPr id="388" name="Straight Connector 387"/>
          <p:cNvCxnSpPr/>
          <p:nvPr/>
        </p:nvCxnSpPr>
        <p:spPr>
          <a:xfrm flipV="1">
            <a:off x="129540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29540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5" name="Straight Connector 414"/>
          <p:cNvCxnSpPr/>
          <p:nvPr/>
        </p:nvCxnSpPr>
        <p:spPr>
          <a:xfrm>
            <a:off x="12115800" y="41910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12115800" y="44958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9906000" y="3886200"/>
            <a:ext cx="9144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ODDR2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99060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99060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99060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99060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99060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9906000" y="5410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9906000" y="5638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105156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cxnSp>
        <p:nvCxnSpPr>
          <p:cNvPr id="486" name="Straight Connector 485"/>
          <p:cNvCxnSpPr/>
          <p:nvPr/>
        </p:nvCxnSpPr>
        <p:spPr>
          <a:xfrm>
            <a:off x="10820400" y="4343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6400800" y="49530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6477001" y="5181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6553201" y="5181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6477000" y="49529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95" name="Straight Connector 494"/>
          <p:cNvCxnSpPr/>
          <p:nvPr/>
        </p:nvCxnSpPr>
        <p:spPr>
          <a:xfrm>
            <a:off x="6705600" y="50292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6781800" y="495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6781801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6934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cxnSp>
        <p:nvCxnSpPr>
          <p:cNvPr id="503" name="Straight Connector 502"/>
          <p:cNvCxnSpPr/>
          <p:nvPr/>
        </p:nvCxnSpPr>
        <p:spPr>
          <a:xfrm flipV="1">
            <a:off x="7543800" y="44196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75438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7543800" y="457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7543800" y="434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620000" y="48006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8458200" y="48006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4800600" y="5638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800600" y="5181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521" idx="0"/>
          </p:cNvCxnSpPr>
          <p:nvPr/>
        </p:nvCxnSpPr>
        <p:spPr>
          <a:xfrm>
            <a:off x="60960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53340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V="1">
            <a:off x="56388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5638800" y="5257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rapezoid 520"/>
          <p:cNvSpPr/>
          <p:nvPr/>
        </p:nvSpPr>
        <p:spPr>
          <a:xfrm rot="5400000">
            <a:off x="5791200" y="4953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2" name="Rectangle 521"/>
          <p:cNvSpPr/>
          <p:nvPr/>
        </p:nvSpPr>
        <p:spPr>
          <a:xfrm>
            <a:off x="5943600" y="5029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5943600" y="487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4800600" y="51816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5181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6019800" y="51816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1981200" y="4800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08" name="Straight Connector 607"/>
          <p:cNvCxnSpPr/>
          <p:nvPr/>
        </p:nvCxnSpPr>
        <p:spPr>
          <a:xfrm flipV="1">
            <a:off x="2057401" y="5029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 flipV="1">
            <a:off x="2133601" y="5029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>
            <a:off x="2057400" y="48005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11" name="Straight Connector 610"/>
          <p:cNvCxnSpPr/>
          <p:nvPr/>
        </p:nvCxnSpPr>
        <p:spPr>
          <a:xfrm flipV="1">
            <a:off x="2362200" y="4800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2362201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25146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4" name="Straight Connector 613"/>
          <p:cNvCxnSpPr/>
          <p:nvPr/>
        </p:nvCxnSpPr>
        <p:spPr>
          <a:xfrm>
            <a:off x="2286000" y="4876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2895600" y="6324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2971801" y="6553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 flipV="1">
            <a:off x="3048001" y="6553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2971800" y="63245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0" name="Straight Connector 619"/>
          <p:cNvCxnSpPr/>
          <p:nvPr/>
        </p:nvCxnSpPr>
        <p:spPr>
          <a:xfrm flipV="1">
            <a:off x="2133600" y="5105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/>
          <p:cNvSpPr/>
          <p:nvPr/>
        </p:nvSpPr>
        <p:spPr>
          <a:xfrm>
            <a:off x="3810000" y="66294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22" name="Straight Connector 621"/>
          <p:cNvCxnSpPr/>
          <p:nvPr/>
        </p:nvCxnSpPr>
        <p:spPr>
          <a:xfrm flipV="1">
            <a:off x="3886201" y="68579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3962401" y="68579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3886200" y="662936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5" name="Straight Connector 624"/>
          <p:cNvCxnSpPr>
            <a:endCxn id="633" idx="2"/>
          </p:cNvCxnSpPr>
          <p:nvPr/>
        </p:nvCxnSpPr>
        <p:spPr>
          <a:xfrm>
            <a:off x="3200400" y="64008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35052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3505200" y="6400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41148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Flowchart: Delay 628"/>
          <p:cNvSpPr/>
          <p:nvPr/>
        </p:nvSpPr>
        <p:spPr>
          <a:xfrm>
            <a:off x="5334000" y="6324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1" name="Straight Connector 630"/>
          <p:cNvCxnSpPr/>
          <p:nvPr/>
        </p:nvCxnSpPr>
        <p:spPr>
          <a:xfrm>
            <a:off x="44196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4419600" y="6553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/>
          <p:cNvSpPr/>
          <p:nvPr/>
        </p:nvSpPr>
        <p:spPr>
          <a:xfrm>
            <a:off x="5181600" y="632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4" name="Straight Connector 633"/>
          <p:cNvCxnSpPr/>
          <p:nvPr/>
        </p:nvCxnSpPr>
        <p:spPr>
          <a:xfrm>
            <a:off x="5638800" y="6477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533400" y="723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6" name="Straight Connector 635"/>
          <p:cNvCxnSpPr/>
          <p:nvPr/>
        </p:nvCxnSpPr>
        <p:spPr>
          <a:xfrm>
            <a:off x="762000" y="7315200"/>
            <a:ext cx="838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9144000" y="48006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Pentagon 637"/>
          <p:cNvSpPr/>
          <p:nvPr/>
        </p:nvSpPr>
        <p:spPr>
          <a:xfrm>
            <a:off x="533400" y="480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/>
          <p:nvPr/>
        </p:nvCxnSpPr>
        <p:spPr>
          <a:xfrm>
            <a:off x="762000" y="4876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V="1">
            <a:off x="838200" y="6324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/>
          <p:cNvSpPr/>
          <p:nvPr/>
        </p:nvSpPr>
        <p:spPr>
          <a:xfrm>
            <a:off x="1143000" y="6248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838201" y="6248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57" name="Straight Connector 656"/>
          <p:cNvCxnSpPr/>
          <p:nvPr/>
        </p:nvCxnSpPr>
        <p:spPr>
          <a:xfrm flipV="1">
            <a:off x="838200" y="723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Rectangle 657"/>
          <p:cNvSpPr/>
          <p:nvPr/>
        </p:nvSpPr>
        <p:spPr>
          <a:xfrm>
            <a:off x="1143000" y="7162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838201" y="716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12" name="Straight Connector 711"/>
          <p:cNvCxnSpPr/>
          <p:nvPr/>
        </p:nvCxnSpPr>
        <p:spPr>
          <a:xfrm flipV="1">
            <a:off x="3048000" y="6629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3962400" y="6934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>
            <a:endCxn id="449" idx="1"/>
          </p:cNvCxnSpPr>
          <p:nvPr/>
        </p:nvCxnSpPr>
        <p:spPr>
          <a:xfrm>
            <a:off x="7620000" y="43434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>
            <a:endCxn id="451" idx="1"/>
          </p:cNvCxnSpPr>
          <p:nvPr/>
        </p:nvCxnSpPr>
        <p:spPr>
          <a:xfrm>
            <a:off x="7620000" y="45720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/>
          <p:cNvSpPr/>
          <p:nvPr/>
        </p:nvSpPr>
        <p:spPr>
          <a:xfrm>
            <a:off x="9753600" y="4953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/>
          <p:cNvCxnSpPr/>
          <p:nvPr/>
        </p:nvCxnSpPr>
        <p:spPr>
          <a:xfrm>
            <a:off x="9144000" y="5029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flipV="1">
            <a:off x="9144000" y="4800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flipV="1">
            <a:off x="6553200" y="52578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9601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9601200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Rectangle 732"/>
          <p:cNvSpPr/>
          <p:nvPr/>
        </p:nvSpPr>
        <p:spPr>
          <a:xfrm>
            <a:off x="9372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34" name="Rectangle 733"/>
          <p:cNvSpPr/>
          <p:nvPr/>
        </p:nvSpPr>
        <p:spPr>
          <a:xfrm>
            <a:off x="93726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735" name="Oval 734"/>
          <p:cNvSpPr/>
          <p:nvPr/>
        </p:nvSpPr>
        <p:spPr>
          <a:xfrm>
            <a:off x="9753600" y="5410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Pentagon 735"/>
          <p:cNvSpPr/>
          <p:nvPr/>
        </p:nvSpPr>
        <p:spPr>
          <a:xfrm>
            <a:off x="533400" y="3733804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838200" y="373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/>
          <p:cNvSpPr/>
          <p:nvPr/>
        </p:nvSpPr>
        <p:spPr>
          <a:xfrm>
            <a:off x="11430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838201" y="365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40" name="Straight Connector 739"/>
          <p:cNvCxnSpPr/>
          <p:nvPr/>
        </p:nvCxnSpPr>
        <p:spPr>
          <a:xfrm flipV="1">
            <a:off x="762000" y="3810000"/>
            <a:ext cx="8077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8839200" y="5486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8839200" y="3810000"/>
            <a:ext cx="0" cy="1676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 flipV="1">
            <a:off x="13563600" y="411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flipV="1">
            <a:off x="135636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flipV="1">
            <a:off x="13639800" y="3886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14706600" y="3810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4706601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8" name="Pentagon 747"/>
          <p:cNvSpPr/>
          <p:nvPr/>
        </p:nvSpPr>
        <p:spPr>
          <a:xfrm>
            <a:off x="14935200" y="3810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9" name="Straight Connector 748"/>
          <p:cNvCxnSpPr>
            <a:endCxn id="748" idx="1"/>
          </p:cNvCxnSpPr>
          <p:nvPr/>
        </p:nvCxnSpPr>
        <p:spPr>
          <a:xfrm>
            <a:off x="13639800" y="38862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Rectangle 749"/>
          <p:cNvSpPr/>
          <p:nvPr/>
        </p:nvSpPr>
        <p:spPr>
          <a:xfrm>
            <a:off x="14020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1" name="Rectangle 750"/>
          <p:cNvSpPr/>
          <p:nvPr/>
        </p:nvSpPr>
        <p:spPr>
          <a:xfrm>
            <a:off x="77724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[63]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" name="Rectangle 751"/>
          <p:cNvSpPr/>
          <p:nvPr/>
        </p:nvSpPr>
        <p:spPr>
          <a:xfrm>
            <a:off x="77724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[62]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3" name="Rectangle 752"/>
          <p:cNvSpPr/>
          <p:nvPr/>
        </p:nvSpPr>
        <p:spPr>
          <a:xfrm>
            <a:off x="77724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[61:0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54" name="Rectangle 753"/>
          <p:cNvSpPr/>
          <p:nvPr/>
        </p:nvSpPr>
        <p:spPr>
          <a:xfrm>
            <a:off x="136398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13639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9906000" y="3581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#(.DDR_ALIGNMENT(“C0”))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i_oddr2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10896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10896600" y="419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11125200" y="4191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3276600" y="6324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2672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3" name="Rectangle 762"/>
          <p:cNvSpPr/>
          <p:nvPr/>
        </p:nvSpPr>
        <p:spPr>
          <a:xfrm>
            <a:off x="3276601" y="624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4" name="Straight Connector 763"/>
          <p:cNvCxnSpPr/>
          <p:nvPr/>
        </p:nvCxnSpPr>
        <p:spPr>
          <a:xfrm flipV="1">
            <a:off x="41910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3434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6" name="Rectangle 765"/>
          <p:cNvSpPr/>
          <p:nvPr/>
        </p:nvSpPr>
        <p:spPr>
          <a:xfrm>
            <a:off x="41910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6" name="Oval 135"/>
          <p:cNvSpPr/>
          <p:nvPr/>
        </p:nvSpPr>
        <p:spPr>
          <a:xfrm>
            <a:off x="2971800" y="6172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6200" y="6477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57400" y="4648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048000" y="38100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962400" y="3810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9" idx="0"/>
          </p:cNvCxnSpPr>
          <p:nvPr/>
        </p:nvCxnSpPr>
        <p:spPr>
          <a:xfrm>
            <a:off x="6553200" y="3810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entagon 151"/>
          <p:cNvSpPr/>
          <p:nvPr/>
        </p:nvSpPr>
        <p:spPr>
          <a:xfrm>
            <a:off x="533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838200" y="4038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43000" y="3962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38201" y="3962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62000" y="411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133600" y="41148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10551</TotalTime>
  <Words>75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733</cp:revision>
  <cp:lastPrinted>2015-08-18T05:01:17Z</cp:lastPrinted>
  <dcterms:created xsi:type="dcterms:W3CDTF">2015-02-20T08:15:49Z</dcterms:created>
  <dcterms:modified xsi:type="dcterms:W3CDTF">2017-10-12T06:48:06Z</dcterms:modified>
</cp:coreProperties>
</file>