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5" r:id="rId1"/>
  </p:sldMasterIdLst>
  <p:notesMasterIdLst>
    <p:notesMasterId r:id="rId3"/>
  </p:notesMasterIdLst>
  <p:sldIdLst>
    <p:sldId id="262" r:id="rId2"/>
  </p:sldIdLst>
  <p:sldSz cx="19202400" cy="12801600"/>
  <p:notesSz cx="6797675" cy="9926638"/>
  <p:defaultTextStyle>
    <a:defPPr>
      <a:defRPr lang="en-US"/>
    </a:defPPr>
    <a:lvl1pPr marL="0" algn="l" defTabSz="767341" rtl="0" eaLnBrk="1" latinLnBrk="0" hangingPunct="1">
      <a:defRPr sz="1510" kern="1200">
        <a:solidFill>
          <a:schemeClr val="tx1"/>
        </a:solidFill>
        <a:latin typeface="+mn-lt"/>
        <a:ea typeface="+mn-ea"/>
        <a:cs typeface="+mn-cs"/>
      </a:defRPr>
    </a:lvl1pPr>
    <a:lvl2pPr marL="383669" algn="l" defTabSz="767341" rtl="0" eaLnBrk="1" latinLnBrk="0" hangingPunct="1">
      <a:defRPr sz="1510" kern="1200">
        <a:solidFill>
          <a:schemeClr val="tx1"/>
        </a:solidFill>
        <a:latin typeface="+mn-lt"/>
        <a:ea typeface="+mn-ea"/>
        <a:cs typeface="+mn-cs"/>
      </a:defRPr>
    </a:lvl2pPr>
    <a:lvl3pPr marL="767341" algn="l" defTabSz="767341" rtl="0" eaLnBrk="1" latinLnBrk="0" hangingPunct="1">
      <a:defRPr sz="1510" kern="1200">
        <a:solidFill>
          <a:schemeClr val="tx1"/>
        </a:solidFill>
        <a:latin typeface="+mn-lt"/>
        <a:ea typeface="+mn-ea"/>
        <a:cs typeface="+mn-cs"/>
      </a:defRPr>
    </a:lvl3pPr>
    <a:lvl4pPr marL="1151011" algn="l" defTabSz="767341" rtl="0" eaLnBrk="1" latinLnBrk="0" hangingPunct="1">
      <a:defRPr sz="1510" kern="1200">
        <a:solidFill>
          <a:schemeClr val="tx1"/>
        </a:solidFill>
        <a:latin typeface="+mn-lt"/>
        <a:ea typeface="+mn-ea"/>
        <a:cs typeface="+mn-cs"/>
      </a:defRPr>
    </a:lvl4pPr>
    <a:lvl5pPr marL="1534678" algn="l" defTabSz="767341" rtl="0" eaLnBrk="1" latinLnBrk="0" hangingPunct="1">
      <a:defRPr sz="1510" kern="1200">
        <a:solidFill>
          <a:schemeClr val="tx1"/>
        </a:solidFill>
        <a:latin typeface="+mn-lt"/>
        <a:ea typeface="+mn-ea"/>
        <a:cs typeface="+mn-cs"/>
      </a:defRPr>
    </a:lvl5pPr>
    <a:lvl6pPr marL="1918350" algn="l" defTabSz="767341" rtl="0" eaLnBrk="1" latinLnBrk="0" hangingPunct="1">
      <a:defRPr sz="1510" kern="1200">
        <a:solidFill>
          <a:schemeClr val="tx1"/>
        </a:solidFill>
        <a:latin typeface="+mn-lt"/>
        <a:ea typeface="+mn-ea"/>
        <a:cs typeface="+mn-cs"/>
      </a:defRPr>
    </a:lvl6pPr>
    <a:lvl7pPr marL="2302021" algn="l" defTabSz="767341" rtl="0" eaLnBrk="1" latinLnBrk="0" hangingPunct="1">
      <a:defRPr sz="1510" kern="1200">
        <a:solidFill>
          <a:schemeClr val="tx1"/>
        </a:solidFill>
        <a:latin typeface="+mn-lt"/>
        <a:ea typeface="+mn-ea"/>
        <a:cs typeface="+mn-cs"/>
      </a:defRPr>
    </a:lvl7pPr>
    <a:lvl8pPr marL="2685691" algn="l" defTabSz="767341" rtl="0" eaLnBrk="1" latinLnBrk="0" hangingPunct="1">
      <a:defRPr sz="1510" kern="1200">
        <a:solidFill>
          <a:schemeClr val="tx1"/>
        </a:solidFill>
        <a:latin typeface="+mn-lt"/>
        <a:ea typeface="+mn-ea"/>
        <a:cs typeface="+mn-cs"/>
      </a:defRPr>
    </a:lvl8pPr>
    <a:lvl9pPr marL="3069359" algn="l" defTabSz="767341" rtl="0" eaLnBrk="1" latinLnBrk="0" hangingPunct="1">
      <a:defRPr sz="15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 varScale="1">
        <p:scale>
          <a:sx n="73" d="100"/>
          <a:sy n="73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7413" y="1241425"/>
            <a:ext cx="50228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7341" rtl="0" eaLnBrk="1" latinLnBrk="0" hangingPunct="1">
      <a:defRPr sz="1007" kern="1200">
        <a:solidFill>
          <a:schemeClr val="tx1"/>
        </a:solidFill>
        <a:latin typeface="+mn-lt"/>
        <a:ea typeface="+mn-ea"/>
        <a:cs typeface="+mn-cs"/>
      </a:defRPr>
    </a:lvl1pPr>
    <a:lvl2pPr marL="383669" algn="l" defTabSz="767341" rtl="0" eaLnBrk="1" latinLnBrk="0" hangingPunct="1">
      <a:defRPr sz="1007" kern="1200">
        <a:solidFill>
          <a:schemeClr val="tx1"/>
        </a:solidFill>
        <a:latin typeface="+mn-lt"/>
        <a:ea typeface="+mn-ea"/>
        <a:cs typeface="+mn-cs"/>
      </a:defRPr>
    </a:lvl2pPr>
    <a:lvl3pPr marL="767341" algn="l" defTabSz="767341" rtl="0" eaLnBrk="1" latinLnBrk="0" hangingPunct="1">
      <a:defRPr sz="1007" kern="1200">
        <a:solidFill>
          <a:schemeClr val="tx1"/>
        </a:solidFill>
        <a:latin typeface="+mn-lt"/>
        <a:ea typeface="+mn-ea"/>
        <a:cs typeface="+mn-cs"/>
      </a:defRPr>
    </a:lvl3pPr>
    <a:lvl4pPr marL="1151011" algn="l" defTabSz="767341" rtl="0" eaLnBrk="1" latinLnBrk="0" hangingPunct="1">
      <a:defRPr sz="1007" kern="1200">
        <a:solidFill>
          <a:schemeClr val="tx1"/>
        </a:solidFill>
        <a:latin typeface="+mn-lt"/>
        <a:ea typeface="+mn-ea"/>
        <a:cs typeface="+mn-cs"/>
      </a:defRPr>
    </a:lvl4pPr>
    <a:lvl5pPr marL="1534678" algn="l" defTabSz="767341" rtl="0" eaLnBrk="1" latinLnBrk="0" hangingPunct="1">
      <a:defRPr sz="1007" kern="1200">
        <a:solidFill>
          <a:schemeClr val="tx1"/>
        </a:solidFill>
        <a:latin typeface="+mn-lt"/>
        <a:ea typeface="+mn-ea"/>
        <a:cs typeface="+mn-cs"/>
      </a:defRPr>
    </a:lvl5pPr>
    <a:lvl6pPr marL="1918350" algn="l" defTabSz="767341" rtl="0" eaLnBrk="1" latinLnBrk="0" hangingPunct="1">
      <a:defRPr sz="1007" kern="1200">
        <a:solidFill>
          <a:schemeClr val="tx1"/>
        </a:solidFill>
        <a:latin typeface="+mn-lt"/>
        <a:ea typeface="+mn-ea"/>
        <a:cs typeface="+mn-cs"/>
      </a:defRPr>
    </a:lvl6pPr>
    <a:lvl7pPr marL="2302021" algn="l" defTabSz="767341" rtl="0" eaLnBrk="1" latinLnBrk="0" hangingPunct="1">
      <a:defRPr sz="1007" kern="1200">
        <a:solidFill>
          <a:schemeClr val="tx1"/>
        </a:solidFill>
        <a:latin typeface="+mn-lt"/>
        <a:ea typeface="+mn-ea"/>
        <a:cs typeface="+mn-cs"/>
      </a:defRPr>
    </a:lvl7pPr>
    <a:lvl8pPr marL="2685691" algn="l" defTabSz="767341" rtl="0" eaLnBrk="1" latinLnBrk="0" hangingPunct="1">
      <a:defRPr sz="1007" kern="1200">
        <a:solidFill>
          <a:schemeClr val="tx1"/>
        </a:solidFill>
        <a:latin typeface="+mn-lt"/>
        <a:ea typeface="+mn-ea"/>
        <a:cs typeface="+mn-cs"/>
      </a:defRPr>
    </a:lvl8pPr>
    <a:lvl9pPr marL="3069359" algn="l" defTabSz="767341" rtl="0" eaLnBrk="1" latinLnBrk="0" hangingPunct="1">
      <a:defRPr sz="10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7413" y="1241425"/>
            <a:ext cx="50228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180" y="2095078"/>
            <a:ext cx="16322040" cy="4456853"/>
          </a:xfrm>
        </p:spPr>
        <p:txBody>
          <a:bodyPr anchor="b"/>
          <a:lstStyle>
            <a:lvl1pPr algn="ctr">
              <a:defRPr sz="11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6723804"/>
            <a:ext cx="14401800" cy="3090756"/>
          </a:xfr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1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9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41718" y="681567"/>
            <a:ext cx="4140518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0166" y="681567"/>
            <a:ext cx="12181523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3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4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165" y="3191514"/>
            <a:ext cx="16562070" cy="5325109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0165" y="8567000"/>
            <a:ext cx="16562070" cy="2800349"/>
          </a:xfrm>
        </p:spPr>
        <p:txBody>
          <a:bodyPr/>
          <a:lstStyle>
            <a:lvl1pPr marL="0" indent="0">
              <a:buNone/>
              <a:defRPr sz="4480">
                <a:solidFill>
                  <a:schemeClr val="tx1"/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9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165" y="3407833"/>
            <a:ext cx="816102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21215" y="3407833"/>
            <a:ext cx="816102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7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681570"/>
            <a:ext cx="16562070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668" y="3138171"/>
            <a:ext cx="8123514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668" y="4676140"/>
            <a:ext cx="8123514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21216" y="3138171"/>
            <a:ext cx="8163521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21216" y="4676140"/>
            <a:ext cx="8163521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0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5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853440"/>
            <a:ext cx="6193274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3521" y="1843196"/>
            <a:ext cx="9721215" cy="9097433"/>
          </a:xfr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666" y="3840480"/>
            <a:ext cx="6193274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4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853440"/>
            <a:ext cx="6193274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3521" y="1843196"/>
            <a:ext cx="9721215" cy="9097433"/>
          </a:xfrm>
        </p:spPr>
        <p:txBody>
          <a:bodyPr anchor="t"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666" y="3840480"/>
            <a:ext cx="6193274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1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0165" y="681570"/>
            <a:ext cx="1656207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165" y="3407833"/>
            <a:ext cx="1656207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0165" y="11865189"/>
            <a:ext cx="43205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0795" y="11865189"/>
            <a:ext cx="648081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61695" y="11865189"/>
            <a:ext cx="43205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3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4572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handle_7seg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0" name="Pentagon 339"/>
          <p:cNvSpPr/>
          <p:nvPr/>
        </p:nvSpPr>
        <p:spPr>
          <a:xfrm>
            <a:off x="457200" y="11582399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41" name="Straight Connector 340"/>
          <p:cNvCxnSpPr/>
          <p:nvPr/>
        </p:nvCxnSpPr>
        <p:spPr>
          <a:xfrm flipV="1">
            <a:off x="762000" y="115823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ectangle 341"/>
          <p:cNvSpPr/>
          <p:nvPr/>
        </p:nvSpPr>
        <p:spPr>
          <a:xfrm>
            <a:off x="762000" y="115061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43" name="Rectangle 342"/>
          <p:cNvSpPr/>
          <p:nvPr/>
        </p:nvSpPr>
        <p:spPr>
          <a:xfrm>
            <a:off x="990600" y="115061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344" name="Straight Connector 343"/>
          <p:cNvCxnSpPr>
            <a:stCxn id="340" idx="3"/>
          </p:cNvCxnSpPr>
          <p:nvPr/>
        </p:nvCxnSpPr>
        <p:spPr>
          <a:xfrm>
            <a:off x="685800" y="11658599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Rectangle 349"/>
          <p:cNvSpPr/>
          <p:nvPr/>
        </p:nvSpPr>
        <p:spPr>
          <a:xfrm>
            <a:off x="1676400" y="115823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blocks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2" name="Pentagon 351"/>
          <p:cNvSpPr/>
          <p:nvPr/>
        </p:nvSpPr>
        <p:spPr>
          <a:xfrm>
            <a:off x="457200" y="12039606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53" name="Straight Connector 352"/>
          <p:cNvCxnSpPr/>
          <p:nvPr/>
        </p:nvCxnSpPr>
        <p:spPr>
          <a:xfrm flipV="1">
            <a:off x="762000" y="12039606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ctangle 353"/>
          <p:cNvSpPr/>
          <p:nvPr/>
        </p:nvSpPr>
        <p:spPr>
          <a:xfrm>
            <a:off x="762000" y="1196340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55" name="Rectangle 354"/>
          <p:cNvSpPr/>
          <p:nvPr/>
        </p:nvSpPr>
        <p:spPr>
          <a:xfrm>
            <a:off x="990600" y="1196340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356" name="Straight Connector 355"/>
          <p:cNvCxnSpPr>
            <a:stCxn id="352" idx="3"/>
          </p:cNvCxnSpPr>
          <p:nvPr/>
        </p:nvCxnSpPr>
        <p:spPr>
          <a:xfrm>
            <a:off x="685800" y="12115806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Rectangle 360"/>
          <p:cNvSpPr/>
          <p:nvPr/>
        </p:nvSpPr>
        <p:spPr>
          <a:xfrm>
            <a:off x="1676400" y="1203960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blocks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7" name="Pentagon 626"/>
          <p:cNvSpPr/>
          <p:nvPr/>
        </p:nvSpPr>
        <p:spPr>
          <a:xfrm>
            <a:off x="457200" y="1219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28" name="Straight Connector 627"/>
          <p:cNvCxnSpPr/>
          <p:nvPr/>
        </p:nvCxnSpPr>
        <p:spPr>
          <a:xfrm flipV="1">
            <a:off x="762000" y="1219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ectangle 628"/>
          <p:cNvSpPr/>
          <p:nvPr/>
        </p:nvSpPr>
        <p:spPr>
          <a:xfrm>
            <a:off x="762000" y="1143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2" name="Straight Connector 431"/>
          <p:cNvCxnSpPr/>
          <p:nvPr/>
        </p:nvCxnSpPr>
        <p:spPr>
          <a:xfrm>
            <a:off x="4724400" y="1524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Rectangle 434"/>
          <p:cNvSpPr/>
          <p:nvPr/>
        </p:nvSpPr>
        <p:spPr>
          <a:xfrm>
            <a:off x="4419600" y="137160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4’d10</a:t>
            </a:r>
          </a:p>
        </p:txBody>
      </p:sp>
      <p:cxnSp>
        <p:nvCxnSpPr>
          <p:cNvPr id="641" name="Straight Connector 640"/>
          <p:cNvCxnSpPr/>
          <p:nvPr/>
        </p:nvCxnSpPr>
        <p:spPr>
          <a:xfrm>
            <a:off x="4724400" y="1981189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Rectangle 641"/>
          <p:cNvSpPr/>
          <p:nvPr/>
        </p:nvSpPr>
        <p:spPr>
          <a:xfrm>
            <a:off x="4419600" y="182879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646" name="Straight Connector 645"/>
          <p:cNvCxnSpPr/>
          <p:nvPr/>
        </p:nvCxnSpPr>
        <p:spPr>
          <a:xfrm>
            <a:off x="4724400" y="2285989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Rectangle 646"/>
          <p:cNvSpPr/>
          <p:nvPr/>
        </p:nvSpPr>
        <p:spPr>
          <a:xfrm>
            <a:off x="4419600" y="213359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728" name="Rectangle 727"/>
          <p:cNvSpPr/>
          <p:nvPr/>
        </p:nvSpPr>
        <p:spPr>
          <a:xfrm>
            <a:off x="5029200" y="548640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i_ber_7seg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1" name="Rectangle 550"/>
          <p:cNvSpPr/>
          <p:nvPr/>
        </p:nvSpPr>
        <p:spPr>
          <a:xfrm>
            <a:off x="5029200" y="5638808"/>
            <a:ext cx="1371600" cy="152399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ber_7seg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7" name="Rectangle 576"/>
          <p:cNvSpPr/>
          <p:nvPr/>
        </p:nvSpPr>
        <p:spPr>
          <a:xfrm>
            <a:off x="5029200" y="59436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</a:p>
        </p:txBody>
      </p:sp>
      <p:sp>
        <p:nvSpPr>
          <p:cNvPr id="587" name="Rectangle 586"/>
          <p:cNvSpPr/>
          <p:nvPr/>
        </p:nvSpPr>
        <p:spPr>
          <a:xfrm>
            <a:off x="5029200" y="61722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</a:p>
        </p:txBody>
      </p:sp>
      <p:sp>
        <p:nvSpPr>
          <p:cNvPr id="588" name="Rectangle 587"/>
          <p:cNvSpPr/>
          <p:nvPr/>
        </p:nvSpPr>
        <p:spPr>
          <a:xfrm>
            <a:off x="5029200" y="64007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</p:txBody>
      </p:sp>
      <p:sp>
        <p:nvSpPr>
          <p:cNvPr id="590" name="Rectangle 589"/>
          <p:cNvSpPr/>
          <p:nvPr/>
        </p:nvSpPr>
        <p:spPr>
          <a:xfrm>
            <a:off x="5943600" y="59436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DIGIT3</a:t>
            </a:r>
          </a:p>
        </p:txBody>
      </p:sp>
      <p:sp>
        <p:nvSpPr>
          <p:cNvPr id="591" name="Rectangle 590"/>
          <p:cNvSpPr/>
          <p:nvPr/>
        </p:nvSpPr>
        <p:spPr>
          <a:xfrm>
            <a:off x="5943600" y="61722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3" name="Rectangle 592"/>
          <p:cNvSpPr/>
          <p:nvPr/>
        </p:nvSpPr>
        <p:spPr>
          <a:xfrm>
            <a:off x="5943600" y="64008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4" name="Rectangle 593"/>
          <p:cNvSpPr/>
          <p:nvPr/>
        </p:nvSpPr>
        <p:spPr>
          <a:xfrm>
            <a:off x="5943600" y="66294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7" name="Rectangle 596"/>
          <p:cNvSpPr/>
          <p:nvPr/>
        </p:nvSpPr>
        <p:spPr>
          <a:xfrm>
            <a:off x="5029200" y="68579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598" name="Straight Connector 597"/>
          <p:cNvCxnSpPr/>
          <p:nvPr/>
        </p:nvCxnSpPr>
        <p:spPr>
          <a:xfrm flipH="1" flipV="1">
            <a:off x="5029209" y="6934193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Connector 598"/>
          <p:cNvCxnSpPr/>
          <p:nvPr/>
        </p:nvCxnSpPr>
        <p:spPr>
          <a:xfrm flipH="1">
            <a:off x="5029209" y="7010392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" name="Rectangle 664"/>
          <p:cNvSpPr/>
          <p:nvPr/>
        </p:nvSpPr>
        <p:spPr>
          <a:xfrm>
            <a:off x="5029200" y="66293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680" name="Rectangle 679"/>
          <p:cNvSpPr/>
          <p:nvPr/>
        </p:nvSpPr>
        <p:spPr>
          <a:xfrm>
            <a:off x="5029200" y="914402"/>
            <a:ext cx="1371600" cy="1523999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</a:p>
        </p:txBody>
      </p:sp>
      <p:sp>
        <p:nvSpPr>
          <p:cNvPr id="689" name="Rectangle 688"/>
          <p:cNvSpPr/>
          <p:nvPr/>
        </p:nvSpPr>
        <p:spPr>
          <a:xfrm>
            <a:off x="5029200" y="121920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DIVIDEND</a:t>
            </a:r>
          </a:p>
        </p:txBody>
      </p:sp>
      <p:sp>
        <p:nvSpPr>
          <p:cNvPr id="691" name="Rectangle 690"/>
          <p:cNvSpPr/>
          <p:nvPr/>
        </p:nvSpPr>
        <p:spPr>
          <a:xfrm>
            <a:off x="5029200" y="16764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</p:txBody>
      </p:sp>
      <p:sp>
        <p:nvSpPr>
          <p:cNvPr id="693" name="Rectangle 692"/>
          <p:cNvSpPr/>
          <p:nvPr/>
        </p:nvSpPr>
        <p:spPr>
          <a:xfrm>
            <a:off x="5029200" y="21336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699" name="Straight Connector 698"/>
          <p:cNvCxnSpPr/>
          <p:nvPr/>
        </p:nvCxnSpPr>
        <p:spPr>
          <a:xfrm flipH="1" flipV="1">
            <a:off x="5029209" y="2209801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Straight Connector 700"/>
          <p:cNvCxnSpPr/>
          <p:nvPr/>
        </p:nvCxnSpPr>
        <p:spPr>
          <a:xfrm flipH="1">
            <a:off x="5029209" y="2286000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Rectangle 701"/>
          <p:cNvSpPr/>
          <p:nvPr/>
        </p:nvSpPr>
        <p:spPr>
          <a:xfrm>
            <a:off x="5029200" y="304800"/>
            <a:ext cx="457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 .BW_CNT 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.BW_DEND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.BW_DSOR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i_div_m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3" name="Rectangle 702"/>
          <p:cNvSpPr/>
          <p:nvPr/>
        </p:nvSpPr>
        <p:spPr>
          <a:xfrm>
            <a:off x="5943600" y="160020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</a:t>
            </a:r>
          </a:p>
        </p:txBody>
      </p:sp>
      <p:sp>
        <p:nvSpPr>
          <p:cNvPr id="704" name="Rectangle 703"/>
          <p:cNvSpPr/>
          <p:nvPr/>
        </p:nvSpPr>
        <p:spPr>
          <a:xfrm>
            <a:off x="5029200" y="19050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705" name="Rectangle 704"/>
          <p:cNvSpPr/>
          <p:nvPr/>
        </p:nvSpPr>
        <p:spPr>
          <a:xfrm>
            <a:off x="5029200" y="144780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DIVISOR</a:t>
            </a:r>
          </a:p>
        </p:txBody>
      </p:sp>
      <p:sp>
        <p:nvSpPr>
          <p:cNvPr id="756" name="Rectangle 755"/>
          <p:cNvSpPr/>
          <p:nvPr/>
        </p:nvSpPr>
        <p:spPr>
          <a:xfrm>
            <a:off x="5943600" y="9906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BUSY</a:t>
            </a:r>
          </a:p>
        </p:txBody>
      </p:sp>
      <p:sp>
        <p:nvSpPr>
          <p:cNvPr id="757" name="Rectangle 756"/>
          <p:cNvSpPr/>
          <p:nvPr/>
        </p:nvSpPr>
        <p:spPr>
          <a:xfrm>
            <a:off x="5943600" y="220980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</a:t>
            </a:r>
          </a:p>
        </p:txBody>
      </p:sp>
      <p:cxnSp>
        <p:nvCxnSpPr>
          <p:cNvPr id="758" name="Straight Connector 757"/>
          <p:cNvCxnSpPr>
            <a:stCxn id="627" idx="3"/>
          </p:cNvCxnSpPr>
          <p:nvPr/>
        </p:nvCxnSpPr>
        <p:spPr>
          <a:xfrm>
            <a:off x="685800" y="1295400"/>
            <a:ext cx="4343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Rectangle 758"/>
          <p:cNvSpPr/>
          <p:nvPr/>
        </p:nvSpPr>
        <p:spPr>
          <a:xfrm>
            <a:off x="990600" y="11430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MAIN_MODE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5" name="Pentagon 764"/>
          <p:cNvSpPr/>
          <p:nvPr/>
        </p:nvSpPr>
        <p:spPr>
          <a:xfrm>
            <a:off x="457200" y="3809998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766" name="Straight Connector 765"/>
          <p:cNvCxnSpPr/>
          <p:nvPr/>
        </p:nvCxnSpPr>
        <p:spPr>
          <a:xfrm flipV="1">
            <a:off x="762000" y="380999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Rectangle 766"/>
          <p:cNvSpPr/>
          <p:nvPr/>
        </p:nvSpPr>
        <p:spPr>
          <a:xfrm>
            <a:off x="762000" y="373379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68" name="Straight Connector 767"/>
          <p:cNvCxnSpPr/>
          <p:nvPr/>
        </p:nvCxnSpPr>
        <p:spPr>
          <a:xfrm>
            <a:off x="4724400" y="411479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9" name="Rectangle 768"/>
          <p:cNvSpPr/>
          <p:nvPr/>
        </p:nvSpPr>
        <p:spPr>
          <a:xfrm>
            <a:off x="4419600" y="39624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4’d10</a:t>
            </a:r>
          </a:p>
        </p:txBody>
      </p:sp>
      <p:cxnSp>
        <p:nvCxnSpPr>
          <p:cNvPr id="770" name="Straight Connector 769"/>
          <p:cNvCxnSpPr/>
          <p:nvPr/>
        </p:nvCxnSpPr>
        <p:spPr>
          <a:xfrm>
            <a:off x="4724400" y="4571989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1" name="Rectangle 770"/>
          <p:cNvSpPr/>
          <p:nvPr/>
        </p:nvSpPr>
        <p:spPr>
          <a:xfrm>
            <a:off x="4419600" y="441959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772" name="Straight Connector 771"/>
          <p:cNvCxnSpPr/>
          <p:nvPr/>
        </p:nvCxnSpPr>
        <p:spPr>
          <a:xfrm>
            <a:off x="4724400" y="4876789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3" name="Rectangle 772"/>
          <p:cNvSpPr/>
          <p:nvPr/>
        </p:nvSpPr>
        <p:spPr>
          <a:xfrm>
            <a:off x="4419600" y="472439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774" name="Rectangle 773"/>
          <p:cNvSpPr/>
          <p:nvPr/>
        </p:nvSpPr>
        <p:spPr>
          <a:xfrm>
            <a:off x="5029200" y="3505200"/>
            <a:ext cx="1371600" cy="1524001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</a:p>
        </p:txBody>
      </p:sp>
      <p:sp>
        <p:nvSpPr>
          <p:cNvPr id="775" name="Rectangle 774"/>
          <p:cNvSpPr/>
          <p:nvPr/>
        </p:nvSpPr>
        <p:spPr>
          <a:xfrm>
            <a:off x="5029200" y="3810005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DIVIDEND</a:t>
            </a:r>
          </a:p>
        </p:txBody>
      </p:sp>
      <p:sp>
        <p:nvSpPr>
          <p:cNvPr id="776" name="Rectangle 775"/>
          <p:cNvSpPr/>
          <p:nvPr/>
        </p:nvSpPr>
        <p:spPr>
          <a:xfrm>
            <a:off x="5029200" y="42672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</p:txBody>
      </p:sp>
      <p:sp>
        <p:nvSpPr>
          <p:cNvPr id="777" name="Rectangle 776"/>
          <p:cNvSpPr/>
          <p:nvPr/>
        </p:nvSpPr>
        <p:spPr>
          <a:xfrm>
            <a:off x="5029200" y="47244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778" name="Straight Connector 777"/>
          <p:cNvCxnSpPr/>
          <p:nvPr/>
        </p:nvCxnSpPr>
        <p:spPr>
          <a:xfrm flipH="1" flipV="1">
            <a:off x="5029209" y="4800601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Connector 778"/>
          <p:cNvCxnSpPr/>
          <p:nvPr/>
        </p:nvCxnSpPr>
        <p:spPr>
          <a:xfrm flipH="1">
            <a:off x="5029209" y="4876800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0" name="Rectangle 779"/>
          <p:cNvSpPr/>
          <p:nvPr/>
        </p:nvSpPr>
        <p:spPr>
          <a:xfrm>
            <a:off x="5029200" y="2895598"/>
            <a:ext cx="457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 .BW_CNT 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.BW_DEND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.BW_DSOR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i_div_s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2" name="Rectangle 781"/>
          <p:cNvSpPr/>
          <p:nvPr/>
        </p:nvSpPr>
        <p:spPr>
          <a:xfrm>
            <a:off x="5029200" y="44958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783" name="Rectangle 782"/>
          <p:cNvSpPr/>
          <p:nvPr/>
        </p:nvSpPr>
        <p:spPr>
          <a:xfrm>
            <a:off x="5029200" y="40386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DIVISOR</a:t>
            </a:r>
          </a:p>
        </p:txBody>
      </p:sp>
      <p:sp>
        <p:nvSpPr>
          <p:cNvPr id="784" name="Rectangle 783"/>
          <p:cNvSpPr/>
          <p:nvPr/>
        </p:nvSpPr>
        <p:spPr>
          <a:xfrm>
            <a:off x="5943600" y="358140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BUSY</a:t>
            </a:r>
          </a:p>
        </p:txBody>
      </p:sp>
      <p:cxnSp>
        <p:nvCxnSpPr>
          <p:cNvPr id="786" name="Straight Connector 785"/>
          <p:cNvCxnSpPr>
            <a:stCxn id="765" idx="3"/>
            <a:endCxn id="775" idx="1"/>
          </p:cNvCxnSpPr>
          <p:nvPr/>
        </p:nvCxnSpPr>
        <p:spPr>
          <a:xfrm>
            <a:off x="685800" y="3886198"/>
            <a:ext cx="4343400" cy="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Rectangle 786"/>
          <p:cNvSpPr/>
          <p:nvPr/>
        </p:nvSpPr>
        <p:spPr>
          <a:xfrm>
            <a:off x="990600" y="373379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SUB_MODE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8" name="Pentagon 787"/>
          <p:cNvSpPr/>
          <p:nvPr/>
        </p:nvSpPr>
        <p:spPr>
          <a:xfrm>
            <a:off x="457200" y="5943608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789" name="Straight Connector 788"/>
          <p:cNvCxnSpPr/>
          <p:nvPr/>
        </p:nvCxnSpPr>
        <p:spPr>
          <a:xfrm flipV="1">
            <a:off x="762000" y="59436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Rectangle 789"/>
          <p:cNvSpPr/>
          <p:nvPr/>
        </p:nvSpPr>
        <p:spPr>
          <a:xfrm>
            <a:off x="762000" y="586740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91" name="Straight Connector 790"/>
          <p:cNvCxnSpPr>
            <a:stCxn id="788" idx="3"/>
            <a:endCxn id="577" idx="1"/>
          </p:cNvCxnSpPr>
          <p:nvPr/>
        </p:nvCxnSpPr>
        <p:spPr>
          <a:xfrm>
            <a:off x="685800" y="6019808"/>
            <a:ext cx="4343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Rectangle 791"/>
          <p:cNvSpPr/>
          <p:nvPr/>
        </p:nvSpPr>
        <p:spPr>
          <a:xfrm>
            <a:off x="990600" y="586740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3" name="Pentagon 792"/>
          <p:cNvSpPr/>
          <p:nvPr/>
        </p:nvSpPr>
        <p:spPr>
          <a:xfrm>
            <a:off x="457200" y="6172208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794" name="Straight Connector 793"/>
          <p:cNvCxnSpPr/>
          <p:nvPr/>
        </p:nvCxnSpPr>
        <p:spPr>
          <a:xfrm flipV="1">
            <a:off x="762000" y="61722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5" name="Rectangle 794"/>
          <p:cNvSpPr/>
          <p:nvPr/>
        </p:nvSpPr>
        <p:spPr>
          <a:xfrm>
            <a:off x="762000" y="609600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96" name="Straight Connector 795"/>
          <p:cNvCxnSpPr>
            <a:stCxn id="793" idx="3"/>
            <a:endCxn id="587" idx="1"/>
          </p:cNvCxnSpPr>
          <p:nvPr/>
        </p:nvCxnSpPr>
        <p:spPr>
          <a:xfrm>
            <a:off x="685800" y="6248408"/>
            <a:ext cx="4343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Rectangle 796"/>
          <p:cNvSpPr/>
          <p:nvPr/>
        </p:nvSpPr>
        <p:spPr>
          <a:xfrm>
            <a:off x="990600" y="609600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98" name="Straight Connector 797"/>
          <p:cNvCxnSpPr/>
          <p:nvPr/>
        </p:nvCxnSpPr>
        <p:spPr>
          <a:xfrm>
            <a:off x="4724400" y="67055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9" name="Rectangle 798"/>
          <p:cNvSpPr/>
          <p:nvPr/>
        </p:nvSpPr>
        <p:spPr>
          <a:xfrm>
            <a:off x="4419600" y="65531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800" name="Straight Connector 799"/>
          <p:cNvCxnSpPr/>
          <p:nvPr/>
        </p:nvCxnSpPr>
        <p:spPr>
          <a:xfrm>
            <a:off x="4724400" y="70103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1" name="Rectangle 800"/>
          <p:cNvSpPr/>
          <p:nvPr/>
        </p:nvSpPr>
        <p:spPr>
          <a:xfrm>
            <a:off x="4419600" y="6857995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802" name="Rectangle 801"/>
          <p:cNvSpPr/>
          <p:nvPr/>
        </p:nvSpPr>
        <p:spPr>
          <a:xfrm>
            <a:off x="5257800" y="7772406"/>
            <a:ext cx="914400" cy="198120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cnt_down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3" name="Rectangle 802"/>
          <p:cNvSpPr/>
          <p:nvPr/>
        </p:nvSpPr>
        <p:spPr>
          <a:xfrm>
            <a:off x="5257800" y="8305815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</a:p>
        </p:txBody>
      </p:sp>
      <p:sp>
        <p:nvSpPr>
          <p:cNvPr id="804" name="Rectangle 803"/>
          <p:cNvSpPr/>
          <p:nvPr/>
        </p:nvSpPr>
        <p:spPr>
          <a:xfrm>
            <a:off x="5257800" y="8077215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CNT0</a:t>
            </a:r>
          </a:p>
        </p:txBody>
      </p:sp>
      <p:sp>
        <p:nvSpPr>
          <p:cNvPr id="805" name="Rectangle 804"/>
          <p:cNvSpPr/>
          <p:nvPr/>
        </p:nvSpPr>
        <p:spPr>
          <a:xfrm>
            <a:off x="5257800" y="944881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806" name="Straight Connector 805"/>
          <p:cNvCxnSpPr/>
          <p:nvPr/>
        </p:nvCxnSpPr>
        <p:spPr>
          <a:xfrm flipH="1" flipV="1">
            <a:off x="5257808" y="9525010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7" name="Straight Connector 806"/>
          <p:cNvCxnSpPr/>
          <p:nvPr/>
        </p:nvCxnSpPr>
        <p:spPr>
          <a:xfrm flipH="1">
            <a:off x="5257808" y="9601209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8" name="Rectangle 807"/>
          <p:cNvSpPr/>
          <p:nvPr/>
        </p:nvSpPr>
        <p:spPr>
          <a:xfrm>
            <a:off x="5257800" y="899160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</a:p>
        </p:txBody>
      </p:sp>
      <p:sp>
        <p:nvSpPr>
          <p:cNvPr id="809" name="Rectangle 808"/>
          <p:cNvSpPr/>
          <p:nvPr/>
        </p:nvSpPr>
        <p:spPr>
          <a:xfrm>
            <a:off x="5257800" y="7467608"/>
            <a:ext cx="457200" cy="304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#(.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BW(2))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i_cnt_down_p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0" name="Rectangle 809"/>
          <p:cNvSpPr/>
          <p:nvPr/>
        </p:nvSpPr>
        <p:spPr>
          <a:xfrm>
            <a:off x="5715000" y="807721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</a:p>
        </p:txBody>
      </p:sp>
      <p:cxnSp>
        <p:nvCxnSpPr>
          <p:cNvPr id="811" name="Straight Connector 810"/>
          <p:cNvCxnSpPr/>
          <p:nvPr/>
        </p:nvCxnSpPr>
        <p:spPr>
          <a:xfrm>
            <a:off x="4038602" y="8839201"/>
            <a:ext cx="12191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2" name="Rectangle 811"/>
          <p:cNvSpPr/>
          <p:nvPr/>
        </p:nvSpPr>
        <p:spPr>
          <a:xfrm>
            <a:off x="5257800" y="922021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813" name="Rectangle 812"/>
          <p:cNvSpPr/>
          <p:nvPr/>
        </p:nvSpPr>
        <p:spPr>
          <a:xfrm>
            <a:off x="5257800" y="853440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CNT_NEXT</a:t>
            </a:r>
          </a:p>
        </p:txBody>
      </p:sp>
      <p:sp>
        <p:nvSpPr>
          <p:cNvPr id="814" name="Rectangle 813"/>
          <p:cNvSpPr/>
          <p:nvPr/>
        </p:nvSpPr>
        <p:spPr>
          <a:xfrm>
            <a:off x="5257800" y="876300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</a:p>
        </p:txBody>
      </p:sp>
      <p:sp>
        <p:nvSpPr>
          <p:cNvPr id="815" name="Rectangle 814"/>
          <p:cNvSpPr/>
          <p:nvPr/>
        </p:nvSpPr>
        <p:spPr>
          <a:xfrm>
            <a:off x="5257800" y="10210806"/>
            <a:ext cx="914400" cy="198120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cnt_down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6" name="Rectangle 815"/>
          <p:cNvSpPr/>
          <p:nvPr/>
        </p:nvSpPr>
        <p:spPr>
          <a:xfrm>
            <a:off x="5257800" y="10744215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</a:p>
        </p:txBody>
      </p:sp>
      <p:sp>
        <p:nvSpPr>
          <p:cNvPr id="817" name="Rectangle 816"/>
          <p:cNvSpPr/>
          <p:nvPr/>
        </p:nvSpPr>
        <p:spPr>
          <a:xfrm>
            <a:off x="5257800" y="10515615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CNT0</a:t>
            </a:r>
          </a:p>
        </p:txBody>
      </p:sp>
      <p:sp>
        <p:nvSpPr>
          <p:cNvPr id="818" name="Rectangle 817"/>
          <p:cNvSpPr/>
          <p:nvPr/>
        </p:nvSpPr>
        <p:spPr>
          <a:xfrm>
            <a:off x="5257800" y="1188721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819" name="Straight Connector 818"/>
          <p:cNvCxnSpPr/>
          <p:nvPr/>
        </p:nvCxnSpPr>
        <p:spPr>
          <a:xfrm flipH="1" flipV="1">
            <a:off x="5257808" y="11963410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/>
          <p:cNvCxnSpPr/>
          <p:nvPr/>
        </p:nvCxnSpPr>
        <p:spPr>
          <a:xfrm flipH="1">
            <a:off x="5257808" y="12039609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" name="Rectangle 820"/>
          <p:cNvSpPr/>
          <p:nvPr/>
        </p:nvSpPr>
        <p:spPr>
          <a:xfrm>
            <a:off x="5257800" y="11430015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</a:p>
        </p:txBody>
      </p:sp>
      <p:sp>
        <p:nvSpPr>
          <p:cNvPr id="822" name="Rectangle 821"/>
          <p:cNvSpPr/>
          <p:nvPr/>
        </p:nvSpPr>
        <p:spPr>
          <a:xfrm>
            <a:off x="5257800" y="9906008"/>
            <a:ext cx="457200" cy="304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#(.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BW(25))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i_cnt_down_s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3" name="Rectangle 822"/>
          <p:cNvSpPr/>
          <p:nvPr/>
        </p:nvSpPr>
        <p:spPr>
          <a:xfrm>
            <a:off x="5715000" y="1051561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</a:p>
        </p:txBody>
      </p:sp>
      <p:sp>
        <p:nvSpPr>
          <p:cNvPr id="824" name="Rectangle 823"/>
          <p:cNvSpPr/>
          <p:nvPr/>
        </p:nvSpPr>
        <p:spPr>
          <a:xfrm>
            <a:off x="5257800" y="1165861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825" name="Rectangle 824"/>
          <p:cNvSpPr/>
          <p:nvPr/>
        </p:nvSpPr>
        <p:spPr>
          <a:xfrm>
            <a:off x="5257800" y="10972805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CNT_NEXT</a:t>
            </a:r>
          </a:p>
        </p:txBody>
      </p:sp>
      <p:sp>
        <p:nvSpPr>
          <p:cNvPr id="826" name="Rectangle 825"/>
          <p:cNvSpPr/>
          <p:nvPr/>
        </p:nvSpPr>
        <p:spPr>
          <a:xfrm>
            <a:off x="5257800" y="11201405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</a:p>
        </p:txBody>
      </p:sp>
      <p:cxnSp>
        <p:nvCxnSpPr>
          <p:cNvPr id="827" name="Straight Connector 826"/>
          <p:cNvCxnSpPr/>
          <p:nvPr/>
        </p:nvCxnSpPr>
        <p:spPr>
          <a:xfrm flipH="1">
            <a:off x="4038600" y="10591808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/>
          <p:cNvCxnSpPr/>
          <p:nvPr/>
        </p:nvCxnSpPr>
        <p:spPr>
          <a:xfrm flipV="1">
            <a:off x="4038600" y="8839202"/>
            <a:ext cx="0" cy="175260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Straight Connector 828"/>
          <p:cNvCxnSpPr/>
          <p:nvPr/>
        </p:nvCxnSpPr>
        <p:spPr>
          <a:xfrm>
            <a:off x="6172200" y="10591808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Straight Connector 829"/>
          <p:cNvCxnSpPr/>
          <p:nvPr/>
        </p:nvCxnSpPr>
        <p:spPr>
          <a:xfrm flipV="1">
            <a:off x="6477000" y="105156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Straight Connector 830"/>
          <p:cNvCxnSpPr/>
          <p:nvPr/>
        </p:nvCxnSpPr>
        <p:spPr>
          <a:xfrm>
            <a:off x="6477000" y="105156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/>
          <p:cNvCxnSpPr>
            <a:stCxn id="833" idx="3"/>
            <a:endCxn id="803" idx="1"/>
          </p:cNvCxnSpPr>
          <p:nvPr/>
        </p:nvCxnSpPr>
        <p:spPr>
          <a:xfrm>
            <a:off x="4953000" y="8382009"/>
            <a:ext cx="3048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3" name="Rectangle 832"/>
          <p:cNvSpPr/>
          <p:nvPr/>
        </p:nvSpPr>
        <p:spPr>
          <a:xfrm>
            <a:off x="4495800" y="83058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’d2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4" name="Straight Connector 833"/>
          <p:cNvCxnSpPr/>
          <p:nvPr/>
        </p:nvCxnSpPr>
        <p:spPr>
          <a:xfrm flipH="1">
            <a:off x="4953000" y="815340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Straight Connector 834"/>
          <p:cNvCxnSpPr/>
          <p:nvPr/>
        </p:nvCxnSpPr>
        <p:spPr>
          <a:xfrm flipH="1">
            <a:off x="4876800" y="80772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/>
          <p:cNvCxnSpPr/>
          <p:nvPr/>
        </p:nvCxnSpPr>
        <p:spPr>
          <a:xfrm flipH="1" flipV="1">
            <a:off x="4876800" y="80772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/>
          <p:cNvCxnSpPr>
            <a:stCxn id="838" idx="3"/>
          </p:cNvCxnSpPr>
          <p:nvPr/>
        </p:nvCxnSpPr>
        <p:spPr>
          <a:xfrm>
            <a:off x="4953000" y="11277602"/>
            <a:ext cx="3048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Rectangle 837"/>
          <p:cNvSpPr/>
          <p:nvPr/>
        </p:nvSpPr>
        <p:spPr>
          <a:xfrm>
            <a:off x="4495800" y="1120140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</a:p>
        </p:txBody>
      </p:sp>
      <p:cxnSp>
        <p:nvCxnSpPr>
          <p:cNvPr id="839" name="Straight Connector 838"/>
          <p:cNvCxnSpPr/>
          <p:nvPr/>
        </p:nvCxnSpPr>
        <p:spPr>
          <a:xfrm flipH="1">
            <a:off x="4953000" y="1104900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Straight Connector 839"/>
          <p:cNvCxnSpPr/>
          <p:nvPr/>
        </p:nvCxnSpPr>
        <p:spPr>
          <a:xfrm flipH="1">
            <a:off x="4876800" y="1097280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Straight Connector 840"/>
          <p:cNvCxnSpPr/>
          <p:nvPr/>
        </p:nvCxnSpPr>
        <p:spPr>
          <a:xfrm flipH="1" flipV="1">
            <a:off x="4876800" y="1097280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Straight Connector 859"/>
          <p:cNvCxnSpPr/>
          <p:nvPr/>
        </p:nvCxnSpPr>
        <p:spPr>
          <a:xfrm flipV="1">
            <a:off x="6248402" y="8077204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1" name="Rectangle 860"/>
          <p:cNvSpPr/>
          <p:nvPr/>
        </p:nvSpPr>
        <p:spPr>
          <a:xfrm>
            <a:off x="6248402" y="8001003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62" name="Straight Connector 861"/>
          <p:cNvCxnSpPr/>
          <p:nvPr/>
        </p:nvCxnSpPr>
        <p:spPr>
          <a:xfrm>
            <a:off x="4953000" y="929640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3" name="Rectangle 862"/>
          <p:cNvSpPr/>
          <p:nvPr/>
        </p:nvSpPr>
        <p:spPr>
          <a:xfrm>
            <a:off x="4648200" y="914401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864" name="Straight Connector 863"/>
          <p:cNvCxnSpPr/>
          <p:nvPr/>
        </p:nvCxnSpPr>
        <p:spPr>
          <a:xfrm>
            <a:off x="4953000" y="960120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5" name="Rectangle 864"/>
          <p:cNvSpPr/>
          <p:nvPr/>
        </p:nvSpPr>
        <p:spPr>
          <a:xfrm>
            <a:off x="4648200" y="94488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866" name="Straight Connector 865"/>
          <p:cNvCxnSpPr/>
          <p:nvPr/>
        </p:nvCxnSpPr>
        <p:spPr>
          <a:xfrm>
            <a:off x="4953000" y="1173480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7" name="Rectangle 866"/>
          <p:cNvSpPr/>
          <p:nvPr/>
        </p:nvSpPr>
        <p:spPr>
          <a:xfrm>
            <a:off x="4648200" y="1158241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868" name="Straight Connector 867"/>
          <p:cNvCxnSpPr/>
          <p:nvPr/>
        </p:nvCxnSpPr>
        <p:spPr>
          <a:xfrm>
            <a:off x="4953000" y="1203960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9" name="Rectangle 868"/>
          <p:cNvSpPr/>
          <p:nvPr/>
        </p:nvSpPr>
        <p:spPr>
          <a:xfrm>
            <a:off x="4648200" y="118872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870" name="Straight Connector 869"/>
          <p:cNvCxnSpPr/>
          <p:nvPr/>
        </p:nvCxnSpPr>
        <p:spPr>
          <a:xfrm>
            <a:off x="6172200" y="8153408"/>
            <a:ext cx="5562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/>
          <p:cNvCxnSpPr>
            <a:stCxn id="872" idx="3"/>
          </p:cNvCxnSpPr>
          <p:nvPr/>
        </p:nvCxnSpPr>
        <p:spPr>
          <a:xfrm>
            <a:off x="4953000" y="10820408"/>
            <a:ext cx="3048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2" name="Rectangle 871"/>
          <p:cNvSpPr/>
          <p:nvPr/>
        </p:nvSpPr>
        <p:spPr>
          <a:xfrm>
            <a:off x="4495800" y="1074421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25’d20_000_000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73" name="Straight Connector 872"/>
          <p:cNvCxnSpPr>
            <a:stCxn id="874" idx="3"/>
          </p:cNvCxnSpPr>
          <p:nvPr/>
        </p:nvCxnSpPr>
        <p:spPr>
          <a:xfrm>
            <a:off x="4953000" y="11506208"/>
            <a:ext cx="3048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4" name="Rectangle 873"/>
          <p:cNvSpPr/>
          <p:nvPr/>
        </p:nvSpPr>
        <p:spPr>
          <a:xfrm>
            <a:off x="4495800" y="1143001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75" name="Straight Connector 874"/>
          <p:cNvCxnSpPr>
            <a:stCxn id="876" idx="3"/>
          </p:cNvCxnSpPr>
          <p:nvPr/>
        </p:nvCxnSpPr>
        <p:spPr>
          <a:xfrm>
            <a:off x="4953000" y="9067808"/>
            <a:ext cx="3048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Rectangle 875"/>
          <p:cNvSpPr/>
          <p:nvPr/>
        </p:nvSpPr>
        <p:spPr>
          <a:xfrm>
            <a:off x="4495800" y="899161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7" name="Rectangle 876"/>
          <p:cNvSpPr/>
          <p:nvPr/>
        </p:nvSpPr>
        <p:spPr>
          <a:xfrm>
            <a:off x="8686800" y="16002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cxnSp>
        <p:nvCxnSpPr>
          <p:cNvPr id="878" name="Straight Connector 877"/>
          <p:cNvCxnSpPr/>
          <p:nvPr/>
        </p:nvCxnSpPr>
        <p:spPr>
          <a:xfrm>
            <a:off x="6400800" y="10668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9" name="Rectangle 878"/>
          <p:cNvSpPr/>
          <p:nvPr/>
        </p:nvSpPr>
        <p:spPr>
          <a:xfrm>
            <a:off x="8686800" y="1371602"/>
            <a:ext cx="914400" cy="457199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encode_7seg</a:t>
            </a:r>
          </a:p>
        </p:txBody>
      </p:sp>
      <p:cxnSp>
        <p:nvCxnSpPr>
          <p:cNvPr id="880" name="Straight Connector 879"/>
          <p:cNvCxnSpPr>
            <a:stCxn id="703" idx="3"/>
            <a:endCxn id="877" idx="1"/>
          </p:cNvCxnSpPr>
          <p:nvPr/>
        </p:nvCxnSpPr>
        <p:spPr>
          <a:xfrm flipV="1">
            <a:off x="6400800" y="1676401"/>
            <a:ext cx="22860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Straight Connector 880"/>
          <p:cNvCxnSpPr/>
          <p:nvPr/>
        </p:nvCxnSpPr>
        <p:spPr>
          <a:xfrm flipV="1">
            <a:off x="6477000" y="1600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Rectangle 881"/>
          <p:cNvSpPr/>
          <p:nvPr/>
        </p:nvSpPr>
        <p:spPr>
          <a:xfrm>
            <a:off x="6477000" y="1524002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883" name="Straight Connector 882"/>
          <p:cNvCxnSpPr/>
          <p:nvPr/>
        </p:nvCxnSpPr>
        <p:spPr>
          <a:xfrm flipV="1">
            <a:off x="7543800" y="1600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Straight Connector 883"/>
          <p:cNvCxnSpPr/>
          <p:nvPr/>
        </p:nvCxnSpPr>
        <p:spPr>
          <a:xfrm flipV="1">
            <a:off x="7620000" y="14478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Straight Connector 884"/>
          <p:cNvCxnSpPr/>
          <p:nvPr/>
        </p:nvCxnSpPr>
        <p:spPr>
          <a:xfrm>
            <a:off x="7620000" y="14478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Straight Connector 885"/>
          <p:cNvCxnSpPr/>
          <p:nvPr/>
        </p:nvCxnSpPr>
        <p:spPr>
          <a:xfrm flipV="1">
            <a:off x="8153400" y="1371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Straight Connector 886"/>
          <p:cNvCxnSpPr/>
          <p:nvPr/>
        </p:nvCxnSpPr>
        <p:spPr>
          <a:xfrm>
            <a:off x="8153400" y="1371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Straight Connector 887"/>
          <p:cNvCxnSpPr/>
          <p:nvPr/>
        </p:nvCxnSpPr>
        <p:spPr>
          <a:xfrm flipV="1">
            <a:off x="7772400" y="1371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9" name="Rectangle 888"/>
          <p:cNvSpPr/>
          <p:nvPr/>
        </p:nvSpPr>
        <p:spPr>
          <a:xfrm>
            <a:off x="7772400" y="1295402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890" name="Straight Connector 889"/>
          <p:cNvCxnSpPr/>
          <p:nvPr/>
        </p:nvCxnSpPr>
        <p:spPr>
          <a:xfrm flipV="1">
            <a:off x="7772400" y="1600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" name="Rectangle 890"/>
          <p:cNvSpPr/>
          <p:nvPr/>
        </p:nvSpPr>
        <p:spPr>
          <a:xfrm>
            <a:off x="7772400" y="1524002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892" name="Rectangle 891"/>
          <p:cNvSpPr/>
          <p:nvPr/>
        </p:nvSpPr>
        <p:spPr>
          <a:xfrm>
            <a:off x="9144000" y="16002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893" name="Rectangle 892"/>
          <p:cNvSpPr/>
          <p:nvPr/>
        </p:nvSpPr>
        <p:spPr>
          <a:xfrm>
            <a:off x="8686800" y="220980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894" name="Rectangle 893"/>
          <p:cNvSpPr/>
          <p:nvPr/>
        </p:nvSpPr>
        <p:spPr>
          <a:xfrm>
            <a:off x="8686800" y="1981203"/>
            <a:ext cx="914400" cy="457199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encode_7seg</a:t>
            </a:r>
          </a:p>
        </p:txBody>
      </p:sp>
      <p:cxnSp>
        <p:nvCxnSpPr>
          <p:cNvPr id="895" name="Straight Connector 894"/>
          <p:cNvCxnSpPr>
            <a:stCxn id="757" idx="3"/>
            <a:endCxn id="893" idx="1"/>
          </p:cNvCxnSpPr>
          <p:nvPr/>
        </p:nvCxnSpPr>
        <p:spPr>
          <a:xfrm>
            <a:off x="6400800" y="2286001"/>
            <a:ext cx="2286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Straight Connector 895"/>
          <p:cNvCxnSpPr/>
          <p:nvPr/>
        </p:nvCxnSpPr>
        <p:spPr>
          <a:xfrm flipV="1">
            <a:off x="6477000" y="2209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7" name="Rectangle 896"/>
          <p:cNvSpPr/>
          <p:nvPr/>
        </p:nvSpPr>
        <p:spPr>
          <a:xfrm>
            <a:off x="6477000" y="2133602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898" name="Rectangle 897"/>
          <p:cNvSpPr/>
          <p:nvPr/>
        </p:nvSpPr>
        <p:spPr>
          <a:xfrm>
            <a:off x="9144000" y="220980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899" name="Rectangle 898"/>
          <p:cNvSpPr/>
          <p:nvPr/>
        </p:nvSpPr>
        <p:spPr>
          <a:xfrm>
            <a:off x="8686800" y="121920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i_encode_7seg_m1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0" name="Rectangle 899"/>
          <p:cNvSpPr/>
          <p:nvPr/>
        </p:nvSpPr>
        <p:spPr>
          <a:xfrm>
            <a:off x="8686800" y="182880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i_encode_7seg_m0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1" name="Rectangle 900"/>
          <p:cNvSpPr/>
          <p:nvPr/>
        </p:nvSpPr>
        <p:spPr>
          <a:xfrm>
            <a:off x="6705600" y="1524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dig_m1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2" name="Rectangle 901"/>
          <p:cNvSpPr/>
          <p:nvPr/>
        </p:nvSpPr>
        <p:spPr>
          <a:xfrm>
            <a:off x="6705600" y="213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dig_m0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3" name="Straight Connector 902"/>
          <p:cNvCxnSpPr/>
          <p:nvPr/>
        </p:nvCxnSpPr>
        <p:spPr>
          <a:xfrm flipV="1">
            <a:off x="6934200" y="990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Straight Connector 903"/>
          <p:cNvCxnSpPr/>
          <p:nvPr/>
        </p:nvCxnSpPr>
        <p:spPr>
          <a:xfrm>
            <a:off x="6934200" y="990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5" name="Rectangle 904"/>
          <p:cNvSpPr/>
          <p:nvPr/>
        </p:nvSpPr>
        <p:spPr>
          <a:xfrm>
            <a:off x="5943600" y="411481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</a:t>
            </a:r>
          </a:p>
        </p:txBody>
      </p:sp>
      <p:sp>
        <p:nvSpPr>
          <p:cNvPr id="906" name="Rectangle 905"/>
          <p:cNvSpPr/>
          <p:nvPr/>
        </p:nvSpPr>
        <p:spPr>
          <a:xfrm>
            <a:off x="5943600" y="472441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</a:t>
            </a:r>
          </a:p>
        </p:txBody>
      </p:sp>
      <p:sp>
        <p:nvSpPr>
          <p:cNvPr id="907" name="Rectangle 906"/>
          <p:cNvSpPr/>
          <p:nvPr/>
        </p:nvSpPr>
        <p:spPr>
          <a:xfrm>
            <a:off x="8686800" y="411480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908" name="Rectangle 907"/>
          <p:cNvSpPr/>
          <p:nvPr/>
        </p:nvSpPr>
        <p:spPr>
          <a:xfrm>
            <a:off x="8686800" y="3886210"/>
            <a:ext cx="914400" cy="457199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encode_7seg</a:t>
            </a:r>
          </a:p>
        </p:txBody>
      </p:sp>
      <p:cxnSp>
        <p:nvCxnSpPr>
          <p:cNvPr id="909" name="Straight Connector 908"/>
          <p:cNvCxnSpPr>
            <a:endCxn id="907" idx="1"/>
          </p:cNvCxnSpPr>
          <p:nvPr/>
        </p:nvCxnSpPr>
        <p:spPr>
          <a:xfrm flipV="1">
            <a:off x="6400800" y="4191008"/>
            <a:ext cx="2286000" cy="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Straight Connector 909"/>
          <p:cNvCxnSpPr/>
          <p:nvPr/>
        </p:nvCxnSpPr>
        <p:spPr>
          <a:xfrm flipV="1">
            <a:off x="6477000" y="41148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1" name="Rectangle 910"/>
          <p:cNvSpPr/>
          <p:nvPr/>
        </p:nvSpPr>
        <p:spPr>
          <a:xfrm>
            <a:off x="6477000" y="4038610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912" name="Straight Connector 911"/>
          <p:cNvCxnSpPr/>
          <p:nvPr/>
        </p:nvCxnSpPr>
        <p:spPr>
          <a:xfrm flipV="1">
            <a:off x="7543800" y="411480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/>
          <p:cNvCxnSpPr/>
          <p:nvPr/>
        </p:nvCxnSpPr>
        <p:spPr>
          <a:xfrm flipV="1">
            <a:off x="7620000" y="3962408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913"/>
          <p:cNvCxnSpPr/>
          <p:nvPr/>
        </p:nvCxnSpPr>
        <p:spPr>
          <a:xfrm>
            <a:off x="7620000" y="3962408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Straight Connector 914"/>
          <p:cNvCxnSpPr/>
          <p:nvPr/>
        </p:nvCxnSpPr>
        <p:spPr>
          <a:xfrm flipV="1">
            <a:off x="8153400" y="38862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/>
          <p:cNvCxnSpPr/>
          <p:nvPr/>
        </p:nvCxnSpPr>
        <p:spPr>
          <a:xfrm>
            <a:off x="8153400" y="38862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/>
          <p:cNvCxnSpPr/>
          <p:nvPr/>
        </p:nvCxnSpPr>
        <p:spPr>
          <a:xfrm flipV="1">
            <a:off x="7772400" y="38862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8" name="Rectangle 917"/>
          <p:cNvSpPr/>
          <p:nvPr/>
        </p:nvSpPr>
        <p:spPr>
          <a:xfrm>
            <a:off x="7772400" y="3810010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919" name="Straight Connector 918"/>
          <p:cNvCxnSpPr/>
          <p:nvPr/>
        </p:nvCxnSpPr>
        <p:spPr>
          <a:xfrm flipV="1">
            <a:off x="7772400" y="41148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0" name="Rectangle 919"/>
          <p:cNvSpPr/>
          <p:nvPr/>
        </p:nvSpPr>
        <p:spPr>
          <a:xfrm>
            <a:off x="7772400" y="4038610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921" name="Rectangle 920"/>
          <p:cNvSpPr/>
          <p:nvPr/>
        </p:nvSpPr>
        <p:spPr>
          <a:xfrm>
            <a:off x="9144000" y="411480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922" name="Rectangle 921"/>
          <p:cNvSpPr/>
          <p:nvPr/>
        </p:nvSpPr>
        <p:spPr>
          <a:xfrm>
            <a:off x="8686800" y="472441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923" name="Rectangle 922"/>
          <p:cNvSpPr/>
          <p:nvPr/>
        </p:nvSpPr>
        <p:spPr>
          <a:xfrm>
            <a:off x="8686800" y="4495811"/>
            <a:ext cx="914400" cy="457199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encode_7seg</a:t>
            </a:r>
          </a:p>
        </p:txBody>
      </p:sp>
      <p:cxnSp>
        <p:nvCxnSpPr>
          <p:cNvPr id="924" name="Straight Connector 923"/>
          <p:cNvCxnSpPr>
            <a:stCxn id="906" idx="3"/>
            <a:endCxn id="922" idx="1"/>
          </p:cNvCxnSpPr>
          <p:nvPr/>
        </p:nvCxnSpPr>
        <p:spPr>
          <a:xfrm>
            <a:off x="6400800" y="4800609"/>
            <a:ext cx="2286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Connector 924"/>
          <p:cNvCxnSpPr/>
          <p:nvPr/>
        </p:nvCxnSpPr>
        <p:spPr>
          <a:xfrm flipV="1">
            <a:off x="6477000" y="47244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6" name="Rectangle 925"/>
          <p:cNvSpPr/>
          <p:nvPr/>
        </p:nvSpPr>
        <p:spPr>
          <a:xfrm>
            <a:off x="6477000" y="4648210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927" name="Rectangle 926"/>
          <p:cNvSpPr/>
          <p:nvPr/>
        </p:nvSpPr>
        <p:spPr>
          <a:xfrm>
            <a:off x="9144000" y="472441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928" name="Rectangle 927"/>
          <p:cNvSpPr/>
          <p:nvPr/>
        </p:nvSpPr>
        <p:spPr>
          <a:xfrm>
            <a:off x="8686800" y="373381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i_encode_7seg_s1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9" name="Rectangle 928"/>
          <p:cNvSpPr/>
          <p:nvPr/>
        </p:nvSpPr>
        <p:spPr>
          <a:xfrm>
            <a:off x="8686800" y="43434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i_encode_7seg_s0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0" name="Rectangle 929"/>
          <p:cNvSpPr/>
          <p:nvPr/>
        </p:nvSpPr>
        <p:spPr>
          <a:xfrm>
            <a:off x="6705600" y="40386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dig_s1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1" name="Rectangle 930"/>
          <p:cNvSpPr/>
          <p:nvPr/>
        </p:nvSpPr>
        <p:spPr>
          <a:xfrm>
            <a:off x="6705600" y="46482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dig_s0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2" name="Straight Connector 931"/>
          <p:cNvCxnSpPr/>
          <p:nvPr/>
        </p:nvCxnSpPr>
        <p:spPr>
          <a:xfrm>
            <a:off x="6400800" y="3657608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Straight Connector 932"/>
          <p:cNvCxnSpPr/>
          <p:nvPr/>
        </p:nvCxnSpPr>
        <p:spPr>
          <a:xfrm flipV="1">
            <a:off x="6934200" y="35814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Connector 933"/>
          <p:cNvCxnSpPr/>
          <p:nvPr/>
        </p:nvCxnSpPr>
        <p:spPr>
          <a:xfrm>
            <a:off x="6934200" y="35814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Connector 935"/>
          <p:cNvCxnSpPr>
            <a:stCxn id="927" idx="3"/>
          </p:cNvCxnSpPr>
          <p:nvPr/>
        </p:nvCxnSpPr>
        <p:spPr>
          <a:xfrm flipV="1">
            <a:off x="9601200" y="4800609"/>
            <a:ext cx="6096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/>
          <p:cNvCxnSpPr/>
          <p:nvPr/>
        </p:nvCxnSpPr>
        <p:spPr>
          <a:xfrm flipV="1">
            <a:off x="9677400" y="47244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Rectangle 937"/>
          <p:cNvSpPr/>
          <p:nvPr/>
        </p:nvSpPr>
        <p:spPr>
          <a:xfrm>
            <a:off x="9677400" y="4648210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939" name="Straight Connector 938"/>
          <p:cNvCxnSpPr/>
          <p:nvPr/>
        </p:nvCxnSpPr>
        <p:spPr>
          <a:xfrm flipV="1">
            <a:off x="9601200" y="4191009"/>
            <a:ext cx="6096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Straight Connector 939"/>
          <p:cNvCxnSpPr/>
          <p:nvPr/>
        </p:nvCxnSpPr>
        <p:spPr>
          <a:xfrm flipV="1">
            <a:off x="9677400" y="41148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1" name="Rectangle 940"/>
          <p:cNvSpPr/>
          <p:nvPr/>
        </p:nvSpPr>
        <p:spPr>
          <a:xfrm>
            <a:off x="9677400" y="4038610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942" name="Straight Connector 941"/>
          <p:cNvCxnSpPr/>
          <p:nvPr/>
        </p:nvCxnSpPr>
        <p:spPr>
          <a:xfrm flipV="1">
            <a:off x="10210800" y="4114808"/>
            <a:ext cx="76200" cy="762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Straight Connector 942"/>
          <p:cNvCxnSpPr/>
          <p:nvPr/>
        </p:nvCxnSpPr>
        <p:spPr>
          <a:xfrm flipV="1">
            <a:off x="10210800" y="4724408"/>
            <a:ext cx="76200" cy="762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Straight Connector 943"/>
          <p:cNvCxnSpPr/>
          <p:nvPr/>
        </p:nvCxnSpPr>
        <p:spPr>
          <a:xfrm flipV="1">
            <a:off x="9601200" y="3657609"/>
            <a:ext cx="6096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Straight Connector 944"/>
          <p:cNvCxnSpPr/>
          <p:nvPr/>
        </p:nvCxnSpPr>
        <p:spPr>
          <a:xfrm flipV="1">
            <a:off x="10210800" y="3581408"/>
            <a:ext cx="76200" cy="762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6" name="Rectangle 945"/>
          <p:cNvSpPr/>
          <p:nvPr/>
        </p:nvSpPr>
        <p:spPr>
          <a:xfrm>
            <a:off x="9525000" y="35052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14’d0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47" name="Straight Connector 946"/>
          <p:cNvCxnSpPr/>
          <p:nvPr/>
        </p:nvCxnSpPr>
        <p:spPr>
          <a:xfrm flipV="1">
            <a:off x="10287000" y="3429008"/>
            <a:ext cx="0" cy="12954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Straight Connector 947"/>
          <p:cNvCxnSpPr/>
          <p:nvPr/>
        </p:nvCxnSpPr>
        <p:spPr>
          <a:xfrm flipV="1">
            <a:off x="9601200" y="2286001"/>
            <a:ext cx="6096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Straight Connector 948"/>
          <p:cNvCxnSpPr/>
          <p:nvPr/>
        </p:nvCxnSpPr>
        <p:spPr>
          <a:xfrm flipV="1">
            <a:off x="9677400" y="2209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0" name="Rectangle 949"/>
          <p:cNvSpPr/>
          <p:nvPr/>
        </p:nvSpPr>
        <p:spPr>
          <a:xfrm>
            <a:off x="9677400" y="2133602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951" name="Straight Connector 950"/>
          <p:cNvCxnSpPr/>
          <p:nvPr/>
        </p:nvCxnSpPr>
        <p:spPr>
          <a:xfrm flipV="1">
            <a:off x="9601200" y="1676401"/>
            <a:ext cx="6096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Straight Connector 951"/>
          <p:cNvCxnSpPr/>
          <p:nvPr/>
        </p:nvCxnSpPr>
        <p:spPr>
          <a:xfrm flipV="1">
            <a:off x="9677400" y="1600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3" name="Rectangle 952"/>
          <p:cNvSpPr/>
          <p:nvPr/>
        </p:nvSpPr>
        <p:spPr>
          <a:xfrm>
            <a:off x="9677400" y="1524002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954" name="Straight Connector 953"/>
          <p:cNvCxnSpPr/>
          <p:nvPr/>
        </p:nvCxnSpPr>
        <p:spPr>
          <a:xfrm flipV="1">
            <a:off x="10210800" y="1600200"/>
            <a:ext cx="76200" cy="762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Straight Connector 954"/>
          <p:cNvCxnSpPr/>
          <p:nvPr/>
        </p:nvCxnSpPr>
        <p:spPr>
          <a:xfrm flipV="1">
            <a:off x="10210800" y="2209800"/>
            <a:ext cx="76200" cy="762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Straight Connector 955"/>
          <p:cNvCxnSpPr/>
          <p:nvPr/>
        </p:nvCxnSpPr>
        <p:spPr>
          <a:xfrm flipV="1">
            <a:off x="9601200" y="1143001"/>
            <a:ext cx="6096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Straight Connector 956"/>
          <p:cNvCxnSpPr/>
          <p:nvPr/>
        </p:nvCxnSpPr>
        <p:spPr>
          <a:xfrm flipV="1">
            <a:off x="10210800" y="1066800"/>
            <a:ext cx="76200" cy="762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8" name="Rectangle 957"/>
          <p:cNvSpPr/>
          <p:nvPr/>
        </p:nvSpPr>
        <p:spPr>
          <a:xfrm>
            <a:off x="9525000" y="99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14’d0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59" name="Straight Connector 958"/>
          <p:cNvCxnSpPr/>
          <p:nvPr/>
        </p:nvCxnSpPr>
        <p:spPr>
          <a:xfrm flipV="1">
            <a:off x="10287000" y="914400"/>
            <a:ext cx="0" cy="12954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Straight Connector 959"/>
          <p:cNvCxnSpPr/>
          <p:nvPr/>
        </p:nvCxnSpPr>
        <p:spPr>
          <a:xfrm flipV="1">
            <a:off x="10287000" y="3429009"/>
            <a:ext cx="6096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Rectangle 960"/>
          <p:cNvSpPr/>
          <p:nvPr/>
        </p:nvSpPr>
        <p:spPr>
          <a:xfrm>
            <a:off x="10363200" y="32766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dig_s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2" name="Rectangle 961"/>
          <p:cNvSpPr/>
          <p:nvPr/>
        </p:nvSpPr>
        <p:spPr>
          <a:xfrm>
            <a:off x="10363200" y="762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dig_m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63" name="Straight Connector 962"/>
          <p:cNvCxnSpPr/>
          <p:nvPr/>
        </p:nvCxnSpPr>
        <p:spPr>
          <a:xfrm flipV="1">
            <a:off x="10287000" y="914401"/>
            <a:ext cx="9144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/>
          <p:cNvCxnSpPr/>
          <p:nvPr/>
        </p:nvCxnSpPr>
        <p:spPr>
          <a:xfrm flipV="1">
            <a:off x="6400800" y="6705609"/>
            <a:ext cx="6096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Connector 964"/>
          <p:cNvCxnSpPr/>
          <p:nvPr/>
        </p:nvCxnSpPr>
        <p:spPr>
          <a:xfrm flipV="1">
            <a:off x="6477000" y="66294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6" name="Rectangle 965"/>
          <p:cNvSpPr/>
          <p:nvPr/>
        </p:nvSpPr>
        <p:spPr>
          <a:xfrm>
            <a:off x="6477000" y="6553210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967" name="Straight Connector 966"/>
          <p:cNvCxnSpPr/>
          <p:nvPr/>
        </p:nvCxnSpPr>
        <p:spPr>
          <a:xfrm flipV="1">
            <a:off x="7010400" y="6629408"/>
            <a:ext cx="76200" cy="762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Connector 967"/>
          <p:cNvCxnSpPr/>
          <p:nvPr/>
        </p:nvCxnSpPr>
        <p:spPr>
          <a:xfrm flipV="1">
            <a:off x="6400800" y="6477009"/>
            <a:ext cx="6096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Straight Connector 968"/>
          <p:cNvCxnSpPr/>
          <p:nvPr/>
        </p:nvCxnSpPr>
        <p:spPr>
          <a:xfrm flipV="1">
            <a:off x="6477000" y="64008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0" name="Rectangle 969"/>
          <p:cNvSpPr/>
          <p:nvPr/>
        </p:nvSpPr>
        <p:spPr>
          <a:xfrm>
            <a:off x="6477000" y="6324610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971" name="Straight Connector 970"/>
          <p:cNvCxnSpPr/>
          <p:nvPr/>
        </p:nvCxnSpPr>
        <p:spPr>
          <a:xfrm flipV="1">
            <a:off x="7010400" y="6400808"/>
            <a:ext cx="76200" cy="762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Connector 971"/>
          <p:cNvCxnSpPr/>
          <p:nvPr/>
        </p:nvCxnSpPr>
        <p:spPr>
          <a:xfrm flipV="1">
            <a:off x="6400800" y="6248409"/>
            <a:ext cx="6096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Straight Connector 972"/>
          <p:cNvCxnSpPr/>
          <p:nvPr/>
        </p:nvCxnSpPr>
        <p:spPr>
          <a:xfrm flipV="1">
            <a:off x="6477000" y="61722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4" name="Rectangle 973"/>
          <p:cNvSpPr/>
          <p:nvPr/>
        </p:nvSpPr>
        <p:spPr>
          <a:xfrm>
            <a:off x="6477000" y="6096010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975" name="Straight Connector 974"/>
          <p:cNvCxnSpPr/>
          <p:nvPr/>
        </p:nvCxnSpPr>
        <p:spPr>
          <a:xfrm flipV="1">
            <a:off x="7010400" y="6172208"/>
            <a:ext cx="76200" cy="762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Straight Connector 975"/>
          <p:cNvCxnSpPr/>
          <p:nvPr/>
        </p:nvCxnSpPr>
        <p:spPr>
          <a:xfrm flipV="1">
            <a:off x="6400800" y="6019809"/>
            <a:ext cx="6096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/>
          <p:cNvCxnSpPr/>
          <p:nvPr/>
        </p:nvCxnSpPr>
        <p:spPr>
          <a:xfrm flipV="1">
            <a:off x="6477000" y="59436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8" name="Rectangle 977"/>
          <p:cNvSpPr/>
          <p:nvPr/>
        </p:nvSpPr>
        <p:spPr>
          <a:xfrm>
            <a:off x="6477000" y="5867410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979" name="Straight Connector 978"/>
          <p:cNvCxnSpPr/>
          <p:nvPr/>
        </p:nvCxnSpPr>
        <p:spPr>
          <a:xfrm flipV="1">
            <a:off x="7010400" y="5943608"/>
            <a:ext cx="76200" cy="762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/>
          <p:cNvCxnSpPr/>
          <p:nvPr/>
        </p:nvCxnSpPr>
        <p:spPr>
          <a:xfrm flipV="1">
            <a:off x="7086600" y="5791208"/>
            <a:ext cx="0" cy="8382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Straight Connector 980"/>
          <p:cNvCxnSpPr/>
          <p:nvPr/>
        </p:nvCxnSpPr>
        <p:spPr>
          <a:xfrm flipV="1">
            <a:off x="7086600" y="5791209"/>
            <a:ext cx="4343400" cy="3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2" name="Rectangle 981"/>
          <p:cNvSpPr/>
          <p:nvPr/>
        </p:nvSpPr>
        <p:spPr>
          <a:xfrm>
            <a:off x="10363200" y="56388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dig_ber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3" name="Rectangle 982"/>
          <p:cNvSpPr/>
          <p:nvPr/>
        </p:nvSpPr>
        <p:spPr>
          <a:xfrm>
            <a:off x="7086600" y="66294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[6:0]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4" name="Rectangle 983"/>
          <p:cNvSpPr/>
          <p:nvPr/>
        </p:nvSpPr>
        <p:spPr>
          <a:xfrm>
            <a:off x="7086600" y="64008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[13:7]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5" name="Rectangle 984"/>
          <p:cNvSpPr/>
          <p:nvPr/>
        </p:nvSpPr>
        <p:spPr>
          <a:xfrm>
            <a:off x="7086600" y="61722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[20:14]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6" name="Rectangle 985"/>
          <p:cNvSpPr/>
          <p:nvPr/>
        </p:nvSpPr>
        <p:spPr>
          <a:xfrm>
            <a:off x="7086600" y="59436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[27:21]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87" name="Straight Connector 986"/>
          <p:cNvCxnSpPr/>
          <p:nvPr/>
        </p:nvCxnSpPr>
        <p:spPr>
          <a:xfrm>
            <a:off x="10896600" y="3429010"/>
            <a:ext cx="0" cy="213359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Straight Connector 987"/>
          <p:cNvCxnSpPr/>
          <p:nvPr/>
        </p:nvCxnSpPr>
        <p:spPr>
          <a:xfrm>
            <a:off x="10896600" y="5562609"/>
            <a:ext cx="5334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Straight Connector 988"/>
          <p:cNvCxnSpPr/>
          <p:nvPr/>
        </p:nvCxnSpPr>
        <p:spPr>
          <a:xfrm>
            <a:off x="11201400" y="5334009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/>
          <p:cNvCxnSpPr/>
          <p:nvPr/>
        </p:nvCxnSpPr>
        <p:spPr>
          <a:xfrm>
            <a:off x="11201400" y="914400"/>
            <a:ext cx="0" cy="441960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1" name="Rectangle 990"/>
          <p:cNvSpPr/>
          <p:nvPr/>
        </p:nvSpPr>
        <p:spPr>
          <a:xfrm>
            <a:off x="10287000" y="47244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[6:0]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2" name="Rectangle 991"/>
          <p:cNvSpPr/>
          <p:nvPr/>
        </p:nvSpPr>
        <p:spPr>
          <a:xfrm>
            <a:off x="10287000" y="41148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[13:7]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3" name="Rectangle 992"/>
          <p:cNvSpPr/>
          <p:nvPr/>
        </p:nvSpPr>
        <p:spPr>
          <a:xfrm>
            <a:off x="10287000" y="220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[6:0]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4" name="Rectangle 993"/>
          <p:cNvSpPr/>
          <p:nvPr/>
        </p:nvSpPr>
        <p:spPr>
          <a:xfrm>
            <a:off x="10287000" y="160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[13:7]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5" name="Trapezoid 994"/>
          <p:cNvSpPr/>
          <p:nvPr/>
        </p:nvSpPr>
        <p:spPr>
          <a:xfrm rot="5400000">
            <a:off x="11163300" y="5372108"/>
            <a:ext cx="1143000" cy="609600"/>
          </a:xfrm>
          <a:prstGeom prst="trapezoid">
            <a:avLst>
              <a:gd name="adj" fmla="val 2299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996" name="Rectangle 995"/>
          <p:cNvSpPr/>
          <p:nvPr/>
        </p:nvSpPr>
        <p:spPr>
          <a:xfrm>
            <a:off x="11430000" y="57150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2’d0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7" name="Rectangle 996"/>
          <p:cNvSpPr/>
          <p:nvPr/>
        </p:nvSpPr>
        <p:spPr>
          <a:xfrm>
            <a:off x="11430000" y="54864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2’d1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8" name="Rectangle 997"/>
          <p:cNvSpPr/>
          <p:nvPr/>
        </p:nvSpPr>
        <p:spPr>
          <a:xfrm>
            <a:off x="11430000" y="52578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2’d2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9" name="Rectangle 998"/>
          <p:cNvSpPr/>
          <p:nvPr/>
        </p:nvSpPr>
        <p:spPr>
          <a:xfrm>
            <a:off x="11430000" y="59436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00" name="Straight Connector 999"/>
          <p:cNvCxnSpPr/>
          <p:nvPr/>
        </p:nvCxnSpPr>
        <p:spPr>
          <a:xfrm>
            <a:off x="11201400" y="6019808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1" name="Rectangle 1000"/>
          <p:cNvSpPr/>
          <p:nvPr/>
        </p:nvSpPr>
        <p:spPr>
          <a:xfrm>
            <a:off x="10744200" y="59436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28’d0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02" name="Straight Connector 1001"/>
          <p:cNvCxnSpPr/>
          <p:nvPr/>
        </p:nvCxnSpPr>
        <p:spPr>
          <a:xfrm flipV="1">
            <a:off x="11734800" y="6172208"/>
            <a:ext cx="0" cy="1981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" name="Rectangle 1002"/>
          <p:cNvSpPr/>
          <p:nvPr/>
        </p:nvSpPr>
        <p:spPr>
          <a:xfrm>
            <a:off x="3657600" y="63246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004" name="Flowchart: Delay 1003"/>
          <p:cNvSpPr/>
          <p:nvPr/>
        </p:nvSpPr>
        <p:spPr>
          <a:xfrm>
            <a:off x="3962400" y="6324600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005" name="Straight Connector 1004"/>
          <p:cNvCxnSpPr/>
          <p:nvPr/>
        </p:nvCxnSpPr>
        <p:spPr>
          <a:xfrm>
            <a:off x="3276600" y="6400800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6" name="Rectangle 1005"/>
          <p:cNvSpPr/>
          <p:nvPr/>
        </p:nvSpPr>
        <p:spPr>
          <a:xfrm>
            <a:off x="3733800" y="66293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2’d1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07" name="Straight Connector 1006"/>
          <p:cNvCxnSpPr>
            <a:stCxn id="1003" idx="3"/>
          </p:cNvCxnSpPr>
          <p:nvPr/>
        </p:nvCxnSpPr>
        <p:spPr>
          <a:xfrm>
            <a:off x="3810000" y="64008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8" name="Rectangle 1007"/>
          <p:cNvSpPr/>
          <p:nvPr/>
        </p:nvSpPr>
        <p:spPr>
          <a:xfrm>
            <a:off x="3657600" y="64770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09" name="Straight Connector 1008"/>
          <p:cNvCxnSpPr/>
          <p:nvPr/>
        </p:nvCxnSpPr>
        <p:spPr>
          <a:xfrm flipV="1">
            <a:off x="3733800" y="6629392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/>
          <p:cNvCxnSpPr/>
          <p:nvPr/>
        </p:nvCxnSpPr>
        <p:spPr>
          <a:xfrm>
            <a:off x="3429000" y="65532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Straight Connector 1012"/>
          <p:cNvCxnSpPr>
            <a:stCxn id="1008" idx="3"/>
          </p:cNvCxnSpPr>
          <p:nvPr/>
        </p:nvCxnSpPr>
        <p:spPr>
          <a:xfrm>
            <a:off x="3810000" y="65532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Straight Connector 1013"/>
          <p:cNvCxnSpPr>
            <a:stCxn id="1004" idx="3"/>
          </p:cNvCxnSpPr>
          <p:nvPr/>
        </p:nvCxnSpPr>
        <p:spPr>
          <a:xfrm flipV="1">
            <a:off x="4267200" y="6476992"/>
            <a:ext cx="762000" cy="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5" name="Rectangle 1014"/>
          <p:cNvSpPr/>
          <p:nvPr/>
        </p:nvSpPr>
        <p:spPr>
          <a:xfrm>
            <a:off x="3657600" y="41910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016" name="Flowchart: Delay 1015"/>
          <p:cNvSpPr/>
          <p:nvPr/>
        </p:nvSpPr>
        <p:spPr>
          <a:xfrm>
            <a:off x="3962400" y="4191000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017" name="Straight Connector 1016"/>
          <p:cNvCxnSpPr/>
          <p:nvPr/>
        </p:nvCxnSpPr>
        <p:spPr>
          <a:xfrm>
            <a:off x="3276600" y="4267200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8" name="Rectangle 1017"/>
          <p:cNvSpPr/>
          <p:nvPr/>
        </p:nvSpPr>
        <p:spPr>
          <a:xfrm>
            <a:off x="3733800" y="44958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2’d2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19" name="Straight Connector 1018"/>
          <p:cNvCxnSpPr>
            <a:stCxn id="1015" idx="3"/>
          </p:cNvCxnSpPr>
          <p:nvPr/>
        </p:nvCxnSpPr>
        <p:spPr>
          <a:xfrm>
            <a:off x="3810000" y="42672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0" name="Rectangle 1019"/>
          <p:cNvSpPr/>
          <p:nvPr/>
        </p:nvSpPr>
        <p:spPr>
          <a:xfrm>
            <a:off x="3657600" y="43434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21" name="Straight Connector 1020"/>
          <p:cNvCxnSpPr/>
          <p:nvPr/>
        </p:nvCxnSpPr>
        <p:spPr>
          <a:xfrm flipV="1">
            <a:off x="3733800" y="44958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Straight Connector 1022"/>
          <p:cNvCxnSpPr/>
          <p:nvPr/>
        </p:nvCxnSpPr>
        <p:spPr>
          <a:xfrm>
            <a:off x="3429000" y="44196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/>
          <p:cNvCxnSpPr>
            <a:stCxn id="1020" idx="3"/>
          </p:cNvCxnSpPr>
          <p:nvPr/>
        </p:nvCxnSpPr>
        <p:spPr>
          <a:xfrm>
            <a:off x="3810000" y="44196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Connector 1025"/>
          <p:cNvCxnSpPr/>
          <p:nvPr/>
        </p:nvCxnSpPr>
        <p:spPr>
          <a:xfrm flipV="1">
            <a:off x="4267200" y="4343400"/>
            <a:ext cx="762000" cy="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1026"/>
          <p:cNvSpPr/>
          <p:nvPr/>
        </p:nvSpPr>
        <p:spPr>
          <a:xfrm>
            <a:off x="3657600" y="16002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028" name="Flowchart: Delay 1027"/>
          <p:cNvSpPr/>
          <p:nvPr/>
        </p:nvSpPr>
        <p:spPr>
          <a:xfrm>
            <a:off x="3962400" y="1600200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029" name="Straight Connector 1028"/>
          <p:cNvCxnSpPr/>
          <p:nvPr/>
        </p:nvCxnSpPr>
        <p:spPr>
          <a:xfrm>
            <a:off x="3276600" y="1676400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Rectangle 1029"/>
          <p:cNvSpPr/>
          <p:nvPr/>
        </p:nvSpPr>
        <p:spPr>
          <a:xfrm>
            <a:off x="3733800" y="19050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2’d0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31" name="Straight Connector 1030"/>
          <p:cNvCxnSpPr>
            <a:stCxn id="1027" idx="3"/>
          </p:cNvCxnSpPr>
          <p:nvPr/>
        </p:nvCxnSpPr>
        <p:spPr>
          <a:xfrm>
            <a:off x="3810000" y="16764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/>
          <p:cNvSpPr/>
          <p:nvPr/>
        </p:nvSpPr>
        <p:spPr>
          <a:xfrm>
            <a:off x="3657600" y="17526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33" name="Straight Connector 1032"/>
          <p:cNvCxnSpPr/>
          <p:nvPr/>
        </p:nvCxnSpPr>
        <p:spPr>
          <a:xfrm flipV="1">
            <a:off x="3733800" y="19050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/>
          <p:cNvCxnSpPr/>
          <p:nvPr/>
        </p:nvCxnSpPr>
        <p:spPr>
          <a:xfrm>
            <a:off x="3429000" y="18288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/>
          <p:cNvCxnSpPr>
            <a:stCxn id="1032" idx="3"/>
          </p:cNvCxnSpPr>
          <p:nvPr/>
        </p:nvCxnSpPr>
        <p:spPr>
          <a:xfrm>
            <a:off x="3810000" y="18288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/>
          <p:cNvCxnSpPr/>
          <p:nvPr/>
        </p:nvCxnSpPr>
        <p:spPr>
          <a:xfrm flipV="1">
            <a:off x="4267200" y="1752600"/>
            <a:ext cx="762000" cy="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Connector 1049"/>
          <p:cNvCxnSpPr/>
          <p:nvPr/>
        </p:nvCxnSpPr>
        <p:spPr>
          <a:xfrm flipV="1">
            <a:off x="3276600" y="1676400"/>
            <a:ext cx="0" cy="6934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/>
          <p:cNvCxnSpPr/>
          <p:nvPr/>
        </p:nvCxnSpPr>
        <p:spPr>
          <a:xfrm flipV="1">
            <a:off x="3429000" y="1828800"/>
            <a:ext cx="0" cy="5486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/>
          <p:cNvCxnSpPr/>
          <p:nvPr/>
        </p:nvCxnSpPr>
        <p:spPr>
          <a:xfrm flipH="1">
            <a:off x="3276600" y="8610600"/>
            <a:ext cx="1981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/>
          <p:cNvCxnSpPr/>
          <p:nvPr/>
        </p:nvCxnSpPr>
        <p:spPr>
          <a:xfrm flipH="1">
            <a:off x="3429000" y="7315200"/>
            <a:ext cx="3200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/>
          <p:cNvCxnSpPr/>
          <p:nvPr/>
        </p:nvCxnSpPr>
        <p:spPr>
          <a:xfrm flipV="1">
            <a:off x="6629400" y="7315200"/>
            <a:ext cx="0" cy="838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0" name="Rectangle 1059"/>
          <p:cNvSpPr/>
          <p:nvPr/>
        </p:nvSpPr>
        <p:spPr>
          <a:xfrm>
            <a:off x="7010400" y="80010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14554200" y="4648200"/>
            <a:ext cx="1371600" cy="42672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blink_7seg</a:t>
            </a:r>
          </a:p>
        </p:txBody>
      </p:sp>
      <p:sp>
        <p:nvSpPr>
          <p:cNvPr id="328" name="Rectangle 327"/>
          <p:cNvSpPr/>
          <p:nvPr/>
        </p:nvSpPr>
        <p:spPr>
          <a:xfrm>
            <a:off x="145542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DIGIT1</a:t>
            </a:r>
          </a:p>
        </p:txBody>
      </p:sp>
      <p:sp>
        <p:nvSpPr>
          <p:cNvPr id="329" name="Rectangle 328"/>
          <p:cNvSpPr/>
          <p:nvPr/>
        </p:nvSpPr>
        <p:spPr>
          <a:xfrm>
            <a:off x="14554200" y="762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DIGIT0</a:t>
            </a:r>
          </a:p>
        </p:txBody>
      </p:sp>
      <p:sp>
        <p:nvSpPr>
          <p:cNvPr id="330" name="Rectangle 329"/>
          <p:cNvSpPr/>
          <p:nvPr/>
        </p:nvSpPr>
        <p:spPr>
          <a:xfrm>
            <a:off x="14554200" y="601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DIGIT3</a:t>
            </a:r>
          </a:p>
        </p:txBody>
      </p:sp>
      <p:sp>
        <p:nvSpPr>
          <p:cNvPr id="331" name="Rectangle 330"/>
          <p:cNvSpPr/>
          <p:nvPr/>
        </p:nvSpPr>
        <p:spPr>
          <a:xfrm>
            <a:off x="14554200" y="655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DIGIT2</a:t>
            </a:r>
          </a:p>
        </p:txBody>
      </p:sp>
      <p:sp>
        <p:nvSpPr>
          <p:cNvPr id="332" name="Rectangle 331"/>
          <p:cNvSpPr/>
          <p:nvPr/>
        </p:nvSpPr>
        <p:spPr>
          <a:xfrm>
            <a:off x="14554200" y="449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#(.BW(6)) i_blink_7seg</a:t>
            </a:r>
          </a:p>
        </p:txBody>
      </p:sp>
      <p:sp>
        <p:nvSpPr>
          <p:cNvPr id="333" name="Rectangle 332"/>
          <p:cNvSpPr/>
          <p:nvPr/>
        </p:nvSpPr>
        <p:spPr>
          <a:xfrm>
            <a:off x="14554200" y="502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</a:p>
        </p:txBody>
      </p:sp>
      <p:sp>
        <p:nvSpPr>
          <p:cNvPr id="334" name="Rectangle 333"/>
          <p:cNvSpPr/>
          <p:nvPr/>
        </p:nvSpPr>
        <p:spPr>
          <a:xfrm>
            <a:off x="15468600" y="762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</a:t>
            </a:r>
          </a:p>
        </p:txBody>
      </p:sp>
      <p:sp>
        <p:nvSpPr>
          <p:cNvPr id="335" name="Rectangle 334"/>
          <p:cNvSpPr/>
          <p:nvPr/>
        </p:nvSpPr>
        <p:spPr>
          <a:xfrm>
            <a:off x="15468600" y="708660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DIGIT_SEL</a:t>
            </a:r>
          </a:p>
        </p:txBody>
      </p:sp>
      <p:sp>
        <p:nvSpPr>
          <p:cNvPr id="336" name="Rectangle 335"/>
          <p:cNvSpPr/>
          <p:nvPr/>
        </p:nvSpPr>
        <p:spPr>
          <a:xfrm>
            <a:off x="14554200" y="807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337" name="Rectangle 336"/>
          <p:cNvSpPr/>
          <p:nvPr/>
        </p:nvSpPr>
        <p:spPr>
          <a:xfrm>
            <a:off x="14554200" y="830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338" name="Straight Connector 337"/>
          <p:cNvCxnSpPr/>
          <p:nvPr/>
        </p:nvCxnSpPr>
        <p:spPr>
          <a:xfrm flipH="1" flipV="1">
            <a:off x="14554200" y="8382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 flipH="1">
            <a:off x="14554200" y="8458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>
            <a:off x="12039600" y="5715001"/>
            <a:ext cx="5334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12573000" y="5715000"/>
            <a:ext cx="0" cy="1905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12573000" y="6019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12649200" y="6096000"/>
            <a:ext cx="1905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13182600" y="58674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>
            <a:off x="13792200" y="58674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13792200" y="6019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 flipV="1">
            <a:off x="13335000" y="6019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Rectangle 369"/>
          <p:cNvSpPr/>
          <p:nvPr/>
        </p:nvSpPr>
        <p:spPr>
          <a:xfrm>
            <a:off x="13335000" y="5943602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371" name="Straight Connector 370"/>
          <p:cNvCxnSpPr/>
          <p:nvPr/>
        </p:nvCxnSpPr>
        <p:spPr>
          <a:xfrm flipV="1">
            <a:off x="14097000" y="60197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Rectangle 371"/>
          <p:cNvSpPr/>
          <p:nvPr/>
        </p:nvSpPr>
        <p:spPr>
          <a:xfrm>
            <a:off x="14097000" y="5943601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3" name="Rectangle 372"/>
          <p:cNvSpPr/>
          <p:nvPr/>
        </p:nvSpPr>
        <p:spPr>
          <a:xfrm>
            <a:off x="13182600" y="571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4" name="Rectangle 373"/>
          <p:cNvSpPr/>
          <p:nvPr/>
        </p:nvSpPr>
        <p:spPr>
          <a:xfrm>
            <a:off x="12649200" y="594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[27:21]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5" name="Straight Connector 374"/>
          <p:cNvCxnSpPr/>
          <p:nvPr/>
        </p:nvCxnSpPr>
        <p:spPr>
          <a:xfrm>
            <a:off x="12573000" y="6553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>
            <a:off x="12649200" y="6629400"/>
            <a:ext cx="1905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13182600" y="64008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13792200" y="64008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>
            <a:off x="13792200" y="6553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 flipV="1">
            <a:off x="13335000" y="6553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Rectangle 380"/>
          <p:cNvSpPr/>
          <p:nvPr/>
        </p:nvSpPr>
        <p:spPr>
          <a:xfrm>
            <a:off x="13335000" y="6477002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382" name="Straight Connector 381"/>
          <p:cNvCxnSpPr/>
          <p:nvPr/>
        </p:nvCxnSpPr>
        <p:spPr>
          <a:xfrm flipV="1">
            <a:off x="14097000" y="65531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Rectangle 382"/>
          <p:cNvSpPr/>
          <p:nvPr/>
        </p:nvSpPr>
        <p:spPr>
          <a:xfrm>
            <a:off x="14097000" y="6477001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4" name="Rectangle 383"/>
          <p:cNvSpPr/>
          <p:nvPr/>
        </p:nvSpPr>
        <p:spPr>
          <a:xfrm>
            <a:off x="13182600" y="6248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5" name="Rectangle 384"/>
          <p:cNvSpPr/>
          <p:nvPr/>
        </p:nvSpPr>
        <p:spPr>
          <a:xfrm>
            <a:off x="12649200" y="647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[20:14]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6" name="Straight Connector 385"/>
          <p:cNvCxnSpPr/>
          <p:nvPr/>
        </p:nvCxnSpPr>
        <p:spPr>
          <a:xfrm>
            <a:off x="12573000" y="7086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12649200" y="7162800"/>
            <a:ext cx="1905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>
            <a:off x="13182600" y="69342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>
            <a:off x="13792200" y="69342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13792200" y="7086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 flipV="1">
            <a:off x="13335000" y="7086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Rectangle 391"/>
          <p:cNvSpPr/>
          <p:nvPr/>
        </p:nvSpPr>
        <p:spPr>
          <a:xfrm>
            <a:off x="13335000" y="7010402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393" name="Straight Connector 392"/>
          <p:cNvCxnSpPr/>
          <p:nvPr/>
        </p:nvCxnSpPr>
        <p:spPr>
          <a:xfrm flipV="1">
            <a:off x="14097000" y="70865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Rectangle 393"/>
          <p:cNvSpPr/>
          <p:nvPr/>
        </p:nvSpPr>
        <p:spPr>
          <a:xfrm>
            <a:off x="14097000" y="7010401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13182600" y="678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6" name="Rectangle 395"/>
          <p:cNvSpPr/>
          <p:nvPr/>
        </p:nvSpPr>
        <p:spPr>
          <a:xfrm>
            <a:off x="12649200" y="701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[13:7]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7" name="Straight Connector 396"/>
          <p:cNvCxnSpPr/>
          <p:nvPr/>
        </p:nvCxnSpPr>
        <p:spPr>
          <a:xfrm>
            <a:off x="12573000" y="7620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>
            <a:off x="12649200" y="7696200"/>
            <a:ext cx="1905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>
            <a:off x="13182600" y="74676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>
            <a:off x="13792200" y="74676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13792200" y="7620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 flipV="1">
            <a:off x="13335000" y="7620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Rectangle 402"/>
          <p:cNvSpPr/>
          <p:nvPr/>
        </p:nvSpPr>
        <p:spPr>
          <a:xfrm>
            <a:off x="13335000" y="7543802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404" name="Straight Connector 403"/>
          <p:cNvCxnSpPr/>
          <p:nvPr/>
        </p:nvCxnSpPr>
        <p:spPr>
          <a:xfrm flipV="1">
            <a:off x="14097000" y="76199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Rectangle 404"/>
          <p:cNvSpPr/>
          <p:nvPr/>
        </p:nvSpPr>
        <p:spPr>
          <a:xfrm>
            <a:off x="14097000" y="7543801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6" name="Rectangle 405"/>
          <p:cNvSpPr/>
          <p:nvPr/>
        </p:nvSpPr>
        <p:spPr>
          <a:xfrm>
            <a:off x="131826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7" name="Rectangle 406"/>
          <p:cNvSpPr/>
          <p:nvPr/>
        </p:nvSpPr>
        <p:spPr>
          <a:xfrm>
            <a:off x="12649200" y="754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[6:0]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8" name="Straight Connector 407"/>
          <p:cNvCxnSpPr/>
          <p:nvPr/>
        </p:nvCxnSpPr>
        <p:spPr>
          <a:xfrm>
            <a:off x="14249400" y="5105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Rectangle 408"/>
          <p:cNvSpPr/>
          <p:nvPr/>
        </p:nvSpPr>
        <p:spPr>
          <a:xfrm>
            <a:off x="13944600" y="495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6’d49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0" name="Isosceles Triangle 409"/>
          <p:cNvSpPr/>
          <p:nvPr/>
        </p:nvSpPr>
        <p:spPr>
          <a:xfrm rot="5400000">
            <a:off x="16916400" y="7772406"/>
            <a:ext cx="304800" cy="3048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1" name="Pentagon 410"/>
          <p:cNvSpPr/>
          <p:nvPr/>
        </p:nvSpPr>
        <p:spPr>
          <a:xfrm>
            <a:off x="18592800" y="7848606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412" name="Straight Connector 411"/>
          <p:cNvCxnSpPr/>
          <p:nvPr/>
        </p:nvCxnSpPr>
        <p:spPr>
          <a:xfrm flipV="1">
            <a:off x="18364200" y="7848606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Rectangle 412"/>
          <p:cNvSpPr/>
          <p:nvPr/>
        </p:nvSpPr>
        <p:spPr>
          <a:xfrm>
            <a:off x="18364200" y="777240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4" name="Rectangle 413"/>
          <p:cNvSpPr/>
          <p:nvPr/>
        </p:nvSpPr>
        <p:spPr>
          <a:xfrm>
            <a:off x="17373600" y="777240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5" name="Straight Connector 414"/>
          <p:cNvCxnSpPr>
            <a:stCxn id="410" idx="0"/>
            <a:endCxn id="411" idx="1"/>
          </p:cNvCxnSpPr>
          <p:nvPr/>
        </p:nvCxnSpPr>
        <p:spPr>
          <a:xfrm>
            <a:off x="17221200" y="7924806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Isosceles Triangle 415"/>
          <p:cNvSpPr/>
          <p:nvPr/>
        </p:nvSpPr>
        <p:spPr>
          <a:xfrm rot="5400000">
            <a:off x="16916400" y="7239006"/>
            <a:ext cx="304800" cy="3048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7" name="Pentagon 416"/>
          <p:cNvSpPr/>
          <p:nvPr/>
        </p:nvSpPr>
        <p:spPr>
          <a:xfrm>
            <a:off x="18592800" y="7315206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418" name="Straight Connector 417"/>
          <p:cNvCxnSpPr/>
          <p:nvPr/>
        </p:nvCxnSpPr>
        <p:spPr>
          <a:xfrm flipV="1">
            <a:off x="18364200" y="7315206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Rectangle 418"/>
          <p:cNvSpPr/>
          <p:nvPr/>
        </p:nvSpPr>
        <p:spPr>
          <a:xfrm>
            <a:off x="18364200" y="723900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0" name="Rectangle 419"/>
          <p:cNvSpPr/>
          <p:nvPr/>
        </p:nvSpPr>
        <p:spPr>
          <a:xfrm>
            <a:off x="17373600" y="723900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DIGIT_SEL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1" name="Straight Connector 420"/>
          <p:cNvCxnSpPr>
            <a:stCxn id="416" idx="0"/>
            <a:endCxn id="417" idx="1"/>
          </p:cNvCxnSpPr>
          <p:nvPr/>
        </p:nvCxnSpPr>
        <p:spPr>
          <a:xfrm>
            <a:off x="17221200" y="7391406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>
            <a:endCxn id="416" idx="3"/>
          </p:cNvCxnSpPr>
          <p:nvPr/>
        </p:nvCxnSpPr>
        <p:spPr>
          <a:xfrm>
            <a:off x="16611600" y="7391406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>
            <a:endCxn id="410" idx="3"/>
          </p:cNvCxnSpPr>
          <p:nvPr/>
        </p:nvCxnSpPr>
        <p:spPr>
          <a:xfrm>
            <a:off x="16611600" y="7924806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Rectangle 423"/>
          <p:cNvSpPr/>
          <p:nvPr/>
        </p:nvSpPr>
        <p:spPr>
          <a:xfrm>
            <a:off x="16306800" y="723900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5" name="Rectangle 424"/>
          <p:cNvSpPr/>
          <p:nvPr/>
        </p:nvSpPr>
        <p:spPr>
          <a:xfrm>
            <a:off x="16306800" y="777240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6" name="Straight Connector 425"/>
          <p:cNvCxnSpPr/>
          <p:nvPr/>
        </p:nvCxnSpPr>
        <p:spPr>
          <a:xfrm>
            <a:off x="17068800" y="7162806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>
            <a:stCxn id="335" idx="3"/>
          </p:cNvCxnSpPr>
          <p:nvPr/>
        </p:nvCxnSpPr>
        <p:spPr>
          <a:xfrm>
            <a:off x="15925800" y="7162806"/>
            <a:ext cx="114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>
            <a:stCxn id="334" idx="3"/>
          </p:cNvCxnSpPr>
          <p:nvPr/>
        </p:nvCxnSpPr>
        <p:spPr>
          <a:xfrm>
            <a:off x="15925800" y="7696200"/>
            <a:ext cx="1143000" cy="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17068800" y="7696206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 flipV="1">
            <a:off x="16002000" y="7086606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Rectangle 430"/>
          <p:cNvSpPr/>
          <p:nvPr/>
        </p:nvSpPr>
        <p:spPr>
          <a:xfrm>
            <a:off x="16002000" y="7010408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3" name="Straight Connector 432"/>
          <p:cNvCxnSpPr/>
          <p:nvPr/>
        </p:nvCxnSpPr>
        <p:spPr>
          <a:xfrm flipV="1">
            <a:off x="16002000" y="7620006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Rectangle 433"/>
          <p:cNvSpPr/>
          <p:nvPr/>
        </p:nvSpPr>
        <p:spPr>
          <a:xfrm>
            <a:off x="16002000" y="7543808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6" name="Rectangle 435"/>
          <p:cNvSpPr/>
          <p:nvPr/>
        </p:nvSpPr>
        <p:spPr>
          <a:xfrm>
            <a:off x="16230600" y="701040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digsel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16230600" y="754380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8" name="Straight Connector 437"/>
          <p:cNvCxnSpPr/>
          <p:nvPr/>
        </p:nvCxnSpPr>
        <p:spPr>
          <a:xfrm>
            <a:off x="14249400" y="8153406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Rectangle 438"/>
          <p:cNvSpPr/>
          <p:nvPr/>
        </p:nvSpPr>
        <p:spPr>
          <a:xfrm>
            <a:off x="13944600" y="8001008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440" name="Straight Connector 439"/>
          <p:cNvCxnSpPr/>
          <p:nvPr/>
        </p:nvCxnSpPr>
        <p:spPr>
          <a:xfrm>
            <a:off x="14249400" y="8458206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ectangle 440"/>
          <p:cNvSpPr/>
          <p:nvPr/>
        </p:nvSpPr>
        <p:spPr>
          <a:xfrm>
            <a:off x="13944600" y="830580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9582</TotalTime>
  <Words>266</Words>
  <Application>Microsoft Office PowerPoint</Application>
  <PresentationFormat>Custom</PresentationFormat>
  <Paragraphs>197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694</cp:revision>
  <cp:lastPrinted>2015-08-18T05:01:17Z</cp:lastPrinted>
  <dcterms:created xsi:type="dcterms:W3CDTF">2015-02-20T08:15:49Z</dcterms:created>
  <dcterms:modified xsi:type="dcterms:W3CDTF">2017-10-06T05:10:38Z</dcterms:modified>
</cp:coreProperties>
</file>