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9" r:id="rId1"/>
  </p:sldMasterIdLst>
  <p:notesMasterIdLst>
    <p:notesMasterId r:id="rId3"/>
  </p:notesMasterIdLst>
  <p:sldIdLst>
    <p:sldId id="262" r:id="rId2"/>
  </p:sldIdLst>
  <p:sldSz cx="15544800" cy="10972800"/>
  <p:notesSz cx="6797675" cy="9926638"/>
  <p:defaultTextStyle>
    <a:defPPr>
      <a:defRPr lang="en-US"/>
    </a:defPPr>
    <a:lvl1pPr marL="0" algn="l" defTabSz="803124" rtl="0" eaLnBrk="1" latinLnBrk="0" hangingPunct="1">
      <a:defRPr sz="1580" kern="1200">
        <a:solidFill>
          <a:schemeClr val="tx1"/>
        </a:solidFill>
        <a:latin typeface="+mn-lt"/>
        <a:ea typeface="+mn-ea"/>
        <a:cs typeface="+mn-cs"/>
      </a:defRPr>
    </a:lvl1pPr>
    <a:lvl2pPr marL="401562" algn="l" defTabSz="803124" rtl="0" eaLnBrk="1" latinLnBrk="0" hangingPunct="1">
      <a:defRPr sz="1580" kern="1200">
        <a:solidFill>
          <a:schemeClr val="tx1"/>
        </a:solidFill>
        <a:latin typeface="+mn-lt"/>
        <a:ea typeface="+mn-ea"/>
        <a:cs typeface="+mn-cs"/>
      </a:defRPr>
    </a:lvl2pPr>
    <a:lvl3pPr marL="803124" algn="l" defTabSz="803124" rtl="0" eaLnBrk="1" latinLnBrk="0" hangingPunct="1">
      <a:defRPr sz="1580" kern="1200">
        <a:solidFill>
          <a:schemeClr val="tx1"/>
        </a:solidFill>
        <a:latin typeface="+mn-lt"/>
        <a:ea typeface="+mn-ea"/>
        <a:cs typeface="+mn-cs"/>
      </a:defRPr>
    </a:lvl3pPr>
    <a:lvl4pPr marL="1204686" algn="l" defTabSz="803124" rtl="0" eaLnBrk="1" latinLnBrk="0" hangingPunct="1">
      <a:defRPr sz="1580" kern="1200">
        <a:solidFill>
          <a:schemeClr val="tx1"/>
        </a:solidFill>
        <a:latin typeface="+mn-lt"/>
        <a:ea typeface="+mn-ea"/>
        <a:cs typeface="+mn-cs"/>
      </a:defRPr>
    </a:lvl4pPr>
    <a:lvl5pPr marL="1606245" algn="l" defTabSz="803124" rtl="0" eaLnBrk="1" latinLnBrk="0" hangingPunct="1">
      <a:defRPr sz="1580" kern="1200">
        <a:solidFill>
          <a:schemeClr val="tx1"/>
        </a:solidFill>
        <a:latin typeface="+mn-lt"/>
        <a:ea typeface="+mn-ea"/>
        <a:cs typeface="+mn-cs"/>
      </a:defRPr>
    </a:lvl5pPr>
    <a:lvl6pPr marL="2007809" algn="l" defTabSz="803124" rtl="0" eaLnBrk="1" latinLnBrk="0" hangingPunct="1">
      <a:defRPr sz="1580" kern="1200">
        <a:solidFill>
          <a:schemeClr val="tx1"/>
        </a:solidFill>
        <a:latin typeface="+mn-lt"/>
        <a:ea typeface="+mn-ea"/>
        <a:cs typeface="+mn-cs"/>
      </a:defRPr>
    </a:lvl6pPr>
    <a:lvl7pPr marL="2409371" algn="l" defTabSz="803124" rtl="0" eaLnBrk="1" latinLnBrk="0" hangingPunct="1">
      <a:defRPr sz="1580" kern="1200">
        <a:solidFill>
          <a:schemeClr val="tx1"/>
        </a:solidFill>
        <a:latin typeface="+mn-lt"/>
        <a:ea typeface="+mn-ea"/>
        <a:cs typeface="+mn-cs"/>
      </a:defRPr>
    </a:lvl7pPr>
    <a:lvl8pPr marL="2810934" algn="l" defTabSz="803124" rtl="0" eaLnBrk="1" latinLnBrk="0" hangingPunct="1">
      <a:defRPr sz="1580" kern="1200">
        <a:solidFill>
          <a:schemeClr val="tx1"/>
        </a:solidFill>
        <a:latin typeface="+mn-lt"/>
        <a:ea typeface="+mn-ea"/>
        <a:cs typeface="+mn-cs"/>
      </a:defRPr>
    </a:lvl8pPr>
    <a:lvl9pPr marL="3212494" algn="l" defTabSz="803124" rtl="0" eaLnBrk="1" latinLnBrk="0" hangingPunct="1">
      <a:defRPr sz="15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85" d="100"/>
          <a:sy n="85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7113" y="1241425"/>
            <a:ext cx="47434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3124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1pPr>
    <a:lvl2pPr marL="401562" algn="l" defTabSz="803124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2pPr>
    <a:lvl3pPr marL="803124" algn="l" defTabSz="803124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3pPr>
    <a:lvl4pPr marL="1204686" algn="l" defTabSz="803124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4pPr>
    <a:lvl5pPr marL="1606245" algn="l" defTabSz="803124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5pPr>
    <a:lvl6pPr marL="2007809" algn="l" defTabSz="803124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6pPr>
    <a:lvl7pPr marL="2409371" algn="l" defTabSz="803124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7pPr>
    <a:lvl8pPr marL="2810934" algn="l" defTabSz="803124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8pPr>
    <a:lvl9pPr marL="3212494" algn="l" defTabSz="803124" rtl="0" eaLnBrk="1" latinLnBrk="0" hangingPunct="1">
      <a:defRPr sz="10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7113" y="1241425"/>
            <a:ext cx="47434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95781"/>
            <a:ext cx="1321308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763261"/>
            <a:ext cx="116586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6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3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84200"/>
            <a:ext cx="3351848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84200"/>
            <a:ext cx="9861233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7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4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735583"/>
            <a:ext cx="1340739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7343143"/>
            <a:ext cx="1340739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2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921000"/>
            <a:ext cx="660654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921000"/>
            <a:ext cx="660654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6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84202"/>
            <a:ext cx="1340739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689861"/>
            <a:ext cx="6576178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4008120"/>
            <a:ext cx="6576178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689861"/>
            <a:ext cx="6608565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4008120"/>
            <a:ext cx="6608565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9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8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2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579882"/>
            <a:ext cx="7869555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3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579882"/>
            <a:ext cx="7869555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6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84202"/>
            <a:ext cx="1340739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921000"/>
            <a:ext cx="1340739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0170162"/>
            <a:ext cx="524637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7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0" r:id="rId1"/>
    <p:sldLayoutId id="2147484371" r:id="rId2"/>
    <p:sldLayoutId id="2147484372" r:id="rId3"/>
    <p:sldLayoutId id="2147484373" r:id="rId4"/>
    <p:sldLayoutId id="2147484374" r:id="rId5"/>
    <p:sldLayoutId id="2147484375" r:id="rId6"/>
    <p:sldLayoutId id="2147484376" r:id="rId7"/>
    <p:sldLayoutId id="2147484377" r:id="rId8"/>
    <p:sldLayoutId id="2147484378" r:id="rId9"/>
    <p:sldLayoutId id="2147484379" r:id="rId10"/>
    <p:sldLayoutId id="2147484380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752599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blink_7seg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0" name="Pentagon 339"/>
          <p:cNvSpPr/>
          <p:nvPr/>
        </p:nvSpPr>
        <p:spPr>
          <a:xfrm>
            <a:off x="457200" y="7619991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762000" y="7619991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762000" y="7543791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43" name="Rectangle 342"/>
          <p:cNvSpPr/>
          <p:nvPr/>
        </p:nvSpPr>
        <p:spPr>
          <a:xfrm>
            <a:off x="990600" y="7543791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344" name="Straight Connector 343"/>
          <p:cNvCxnSpPr>
            <a:stCxn id="340" idx="3"/>
          </p:cNvCxnSpPr>
          <p:nvPr/>
        </p:nvCxnSpPr>
        <p:spPr>
          <a:xfrm>
            <a:off x="685800" y="7696191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2057400" y="762000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47" name="Straight Connector 346"/>
          <p:cNvCxnSpPr/>
          <p:nvPr/>
        </p:nvCxnSpPr>
        <p:spPr>
          <a:xfrm flipV="1">
            <a:off x="2133601" y="7848564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 flipV="1">
            <a:off x="2209801" y="7848564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 348"/>
          <p:cNvSpPr/>
          <p:nvPr/>
        </p:nvSpPr>
        <p:spPr>
          <a:xfrm>
            <a:off x="2133600" y="7619971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50" name="Rectangle 349"/>
          <p:cNvSpPr/>
          <p:nvPr/>
        </p:nvSpPr>
        <p:spPr>
          <a:xfrm>
            <a:off x="1676400" y="7619991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51" name="Rectangle 350"/>
          <p:cNvSpPr/>
          <p:nvPr/>
        </p:nvSpPr>
        <p:spPr>
          <a:xfrm>
            <a:off x="2514600" y="7619991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352" name="Pentagon 351"/>
          <p:cNvSpPr/>
          <p:nvPr/>
        </p:nvSpPr>
        <p:spPr>
          <a:xfrm>
            <a:off x="457200" y="8077198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53" name="Straight Connector 352"/>
          <p:cNvCxnSpPr/>
          <p:nvPr/>
        </p:nvCxnSpPr>
        <p:spPr>
          <a:xfrm flipV="1">
            <a:off x="762000" y="807719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762000" y="800099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990600" y="800099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56" name="Straight Connector 355"/>
          <p:cNvCxnSpPr>
            <a:stCxn id="352" idx="3"/>
          </p:cNvCxnSpPr>
          <p:nvPr/>
        </p:nvCxnSpPr>
        <p:spPr>
          <a:xfrm>
            <a:off x="685800" y="8153398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2057400" y="807721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58" name="Straight Connector 357"/>
          <p:cNvCxnSpPr/>
          <p:nvPr/>
        </p:nvCxnSpPr>
        <p:spPr>
          <a:xfrm flipV="1">
            <a:off x="2133601" y="830577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flipH="1" flipV="1">
            <a:off x="2209801" y="830577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2133600" y="807717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1676400" y="807719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2514600" y="807719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 asynchronous reset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457200" y="20573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BW=‘d8;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3429000" y="61722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243" name="Straight Connector 242"/>
          <p:cNvCxnSpPr>
            <a:endCxn id="242" idx="1"/>
          </p:cNvCxnSpPr>
          <p:nvPr/>
        </p:nvCxnSpPr>
        <p:spPr>
          <a:xfrm>
            <a:off x="3200400" y="62484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2743200" y="617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{{(BW-1){1’b0}}, 1’b1}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5867400" y="6019812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46" name="Straight Connector 245"/>
          <p:cNvCxnSpPr/>
          <p:nvPr/>
        </p:nvCxnSpPr>
        <p:spPr>
          <a:xfrm flipV="1">
            <a:off x="5943601" y="62483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 flipV="1">
            <a:off x="6019801" y="62483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5943600" y="60197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254" name="Trapezoid 253"/>
          <p:cNvSpPr/>
          <p:nvPr/>
        </p:nvSpPr>
        <p:spPr>
          <a:xfrm rot="5400000">
            <a:off x="4495800" y="60198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56" name="Rectangle 255"/>
          <p:cNvSpPr/>
          <p:nvPr/>
        </p:nvSpPr>
        <p:spPr>
          <a:xfrm>
            <a:off x="4648200" y="5943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57" name="Rectangle 256"/>
          <p:cNvSpPr/>
          <p:nvPr/>
        </p:nvSpPr>
        <p:spPr>
          <a:xfrm>
            <a:off x="4648200" y="6096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61" name="Straight Connector 260"/>
          <p:cNvCxnSpPr>
            <a:stCxn id="254" idx="0"/>
          </p:cNvCxnSpPr>
          <p:nvPr/>
        </p:nvCxnSpPr>
        <p:spPr>
          <a:xfrm>
            <a:off x="4800600" y="6096000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H="1">
            <a:off x="3505200" y="7239000"/>
            <a:ext cx="3810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6172200" y="6096000"/>
            <a:ext cx="3124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42" idx="3"/>
          </p:cNvCxnSpPr>
          <p:nvPr/>
        </p:nvCxnSpPr>
        <p:spPr>
          <a:xfrm>
            <a:off x="3581400" y="6248400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endCxn id="242" idx="2"/>
          </p:cNvCxnSpPr>
          <p:nvPr/>
        </p:nvCxnSpPr>
        <p:spPr>
          <a:xfrm flipV="1">
            <a:off x="3505200" y="63246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6248400" y="601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6248400" y="594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</a:p>
        </p:txBody>
      </p:sp>
      <p:sp>
        <p:nvSpPr>
          <p:cNvPr id="275" name="Rectangle 274"/>
          <p:cNvSpPr/>
          <p:nvPr/>
        </p:nvSpPr>
        <p:spPr>
          <a:xfrm>
            <a:off x="64770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8" name="Rectangle 277"/>
          <p:cNvSpPr/>
          <p:nvPr/>
        </p:nvSpPr>
        <p:spPr>
          <a:xfrm rot="16200000">
            <a:off x="3962401" y="6705601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cxnSp>
        <p:nvCxnSpPr>
          <p:cNvPr id="279" name="Straight Connector 278"/>
          <p:cNvCxnSpPr/>
          <p:nvPr/>
        </p:nvCxnSpPr>
        <p:spPr>
          <a:xfrm>
            <a:off x="3657600" y="6781799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4724400" y="62484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4267200" y="68580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4343400" y="6781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4343400" y="6705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44958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cnting_0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9" name="Straight Connector 288"/>
          <p:cNvCxnSpPr/>
          <p:nvPr/>
        </p:nvCxnSpPr>
        <p:spPr>
          <a:xfrm>
            <a:off x="4343400" y="5943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40386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{BW{1’b0}}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2" name="Straight Connector 291"/>
          <p:cNvCxnSpPr/>
          <p:nvPr/>
        </p:nvCxnSpPr>
        <p:spPr>
          <a:xfrm>
            <a:off x="7315200" y="6096000"/>
            <a:ext cx="0" cy="1143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3505200" y="69342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3429000" y="39624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297" name="Straight Connector 296"/>
          <p:cNvCxnSpPr>
            <a:endCxn id="296" idx="1"/>
          </p:cNvCxnSpPr>
          <p:nvPr/>
        </p:nvCxnSpPr>
        <p:spPr>
          <a:xfrm>
            <a:off x="3200400" y="40386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2743200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5867400" y="4114811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00" name="Straight Connector 299"/>
          <p:cNvCxnSpPr/>
          <p:nvPr/>
        </p:nvCxnSpPr>
        <p:spPr>
          <a:xfrm flipV="1">
            <a:off x="5943601" y="434337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flipH="1" flipV="1">
            <a:off x="6019801" y="434337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5943600" y="411477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307" name="Straight Connector 306"/>
          <p:cNvCxnSpPr/>
          <p:nvPr/>
        </p:nvCxnSpPr>
        <p:spPr>
          <a:xfrm>
            <a:off x="4800600" y="4190999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H="1">
            <a:off x="3505200" y="5181600"/>
            <a:ext cx="3810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6172200" y="4190999"/>
            <a:ext cx="3733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endCxn id="296" idx="2"/>
          </p:cNvCxnSpPr>
          <p:nvPr/>
        </p:nvCxnSpPr>
        <p:spPr>
          <a:xfrm flipV="1">
            <a:off x="3505200" y="4114800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V="1">
            <a:off x="6248400" y="41147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 317"/>
          <p:cNvSpPr/>
          <p:nvPr/>
        </p:nvSpPr>
        <p:spPr>
          <a:xfrm>
            <a:off x="6248400" y="40385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6477000" y="40385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6" name="Straight Connector 335"/>
          <p:cNvCxnSpPr/>
          <p:nvPr/>
        </p:nvCxnSpPr>
        <p:spPr>
          <a:xfrm>
            <a:off x="7315200" y="41910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rapezoid 364"/>
          <p:cNvSpPr/>
          <p:nvPr/>
        </p:nvSpPr>
        <p:spPr>
          <a:xfrm rot="5400000">
            <a:off x="4495800" y="4114799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66" name="Rectangle 365"/>
          <p:cNvSpPr/>
          <p:nvPr/>
        </p:nvSpPr>
        <p:spPr>
          <a:xfrm>
            <a:off x="4648200" y="40385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67" name="Rectangle 366"/>
          <p:cNvSpPr/>
          <p:nvPr/>
        </p:nvSpPr>
        <p:spPr>
          <a:xfrm>
            <a:off x="4648200" y="41909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68" name="Straight Connector 367"/>
          <p:cNvCxnSpPr/>
          <p:nvPr/>
        </p:nvCxnSpPr>
        <p:spPr>
          <a:xfrm>
            <a:off x="4343400" y="4343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3581400" y="4038600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 flipV="1">
            <a:off x="4343400" y="434340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 flipV="1">
            <a:off x="4724400" y="4343400"/>
            <a:ext cx="0" cy="1600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Pentagon 373"/>
          <p:cNvSpPr/>
          <p:nvPr/>
        </p:nvSpPr>
        <p:spPr>
          <a:xfrm>
            <a:off x="457200" y="5562599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75" name="Straight Connector 374"/>
          <p:cNvCxnSpPr/>
          <p:nvPr/>
        </p:nvCxnSpPr>
        <p:spPr>
          <a:xfrm flipV="1">
            <a:off x="762000" y="55625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tangle 375"/>
          <p:cNvSpPr/>
          <p:nvPr/>
        </p:nvSpPr>
        <p:spPr>
          <a:xfrm>
            <a:off x="762000" y="54863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</a:p>
        </p:txBody>
      </p:sp>
      <p:sp>
        <p:nvSpPr>
          <p:cNvPr id="377" name="Rectangle 376"/>
          <p:cNvSpPr/>
          <p:nvPr/>
        </p:nvSpPr>
        <p:spPr>
          <a:xfrm>
            <a:off x="990600" y="54863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sp>
        <p:nvSpPr>
          <p:cNvPr id="378" name="Trapezoid 377"/>
          <p:cNvSpPr/>
          <p:nvPr/>
        </p:nvSpPr>
        <p:spPr>
          <a:xfrm rot="5400000">
            <a:off x="8534400" y="2743199"/>
            <a:ext cx="1371600" cy="457200"/>
          </a:xfrm>
          <a:prstGeom prst="trapezoid">
            <a:avLst>
              <a:gd name="adj" fmla="val 36667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79" name="Rectangle 378"/>
          <p:cNvSpPr/>
          <p:nvPr/>
        </p:nvSpPr>
        <p:spPr>
          <a:xfrm>
            <a:off x="8991600" y="33527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8991600" y="30479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8991600" y="27431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8991600" y="24383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2’d3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4" name="Straight Connector 383"/>
          <p:cNvCxnSpPr/>
          <p:nvPr/>
        </p:nvCxnSpPr>
        <p:spPr>
          <a:xfrm flipV="1">
            <a:off x="9220200" y="3581399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Pentagon 384"/>
          <p:cNvSpPr/>
          <p:nvPr/>
        </p:nvSpPr>
        <p:spPr>
          <a:xfrm>
            <a:off x="457200" y="3352799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86" name="Straight Connector 385"/>
          <p:cNvCxnSpPr/>
          <p:nvPr/>
        </p:nvCxnSpPr>
        <p:spPr>
          <a:xfrm flipV="1">
            <a:off x="762000" y="33527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ctangle 386"/>
          <p:cNvSpPr/>
          <p:nvPr/>
        </p:nvSpPr>
        <p:spPr>
          <a:xfrm>
            <a:off x="762000" y="32765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990600" y="32765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9" name="Straight Connector 388"/>
          <p:cNvCxnSpPr>
            <a:stCxn id="385" idx="3"/>
            <a:endCxn id="379" idx="1"/>
          </p:cNvCxnSpPr>
          <p:nvPr/>
        </p:nvCxnSpPr>
        <p:spPr>
          <a:xfrm>
            <a:off x="685800" y="3428999"/>
            <a:ext cx="830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Pentagon 389"/>
          <p:cNvSpPr/>
          <p:nvPr/>
        </p:nvSpPr>
        <p:spPr>
          <a:xfrm>
            <a:off x="457200" y="3047999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91" name="Straight Connector 390"/>
          <p:cNvCxnSpPr/>
          <p:nvPr/>
        </p:nvCxnSpPr>
        <p:spPr>
          <a:xfrm flipV="1">
            <a:off x="762000" y="30479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ctangle 391"/>
          <p:cNvSpPr/>
          <p:nvPr/>
        </p:nvSpPr>
        <p:spPr>
          <a:xfrm>
            <a:off x="762000" y="29717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990600" y="29717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4" name="Straight Connector 393"/>
          <p:cNvCxnSpPr>
            <a:stCxn id="390" idx="3"/>
          </p:cNvCxnSpPr>
          <p:nvPr/>
        </p:nvCxnSpPr>
        <p:spPr>
          <a:xfrm>
            <a:off x="685800" y="3124199"/>
            <a:ext cx="830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Pentagon 394"/>
          <p:cNvSpPr/>
          <p:nvPr/>
        </p:nvSpPr>
        <p:spPr>
          <a:xfrm>
            <a:off x="457200" y="2743199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96" name="Straight Connector 395"/>
          <p:cNvCxnSpPr/>
          <p:nvPr/>
        </p:nvCxnSpPr>
        <p:spPr>
          <a:xfrm flipV="1">
            <a:off x="762000" y="27431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Rectangle 396"/>
          <p:cNvSpPr/>
          <p:nvPr/>
        </p:nvSpPr>
        <p:spPr>
          <a:xfrm>
            <a:off x="762000" y="26669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990600" y="26669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9" name="Straight Connector 398"/>
          <p:cNvCxnSpPr>
            <a:stCxn id="395" idx="3"/>
          </p:cNvCxnSpPr>
          <p:nvPr/>
        </p:nvCxnSpPr>
        <p:spPr>
          <a:xfrm>
            <a:off x="685800" y="2819399"/>
            <a:ext cx="830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Pentagon 399"/>
          <p:cNvSpPr/>
          <p:nvPr/>
        </p:nvSpPr>
        <p:spPr>
          <a:xfrm>
            <a:off x="457200" y="2438399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01" name="Straight Connector 400"/>
          <p:cNvCxnSpPr/>
          <p:nvPr/>
        </p:nvCxnSpPr>
        <p:spPr>
          <a:xfrm flipV="1">
            <a:off x="762000" y="24383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Rectangle 401"/>
          <p:cNvSpPr/>
          <p:nvPr/>
        </p:nvSpPr>
        <p:spPr>
          <a:xfrm>
            <a:off x="762000" y="23621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990600" y="23621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DIGIT3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4" name="Straight Connector 403"/>
          <p:cNvCxnSpPr>
            <a:stCxn id="400" idx="3"/>
          </p:cNvCxnSpPr>
          <p:nvPr/>
        </p:nvCxnSpPr>
        <p:spPr>
          <a:xfrm>
            <a:off x="685800" y="2514599"/>
            <a:ext cx="830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tangle 404"/>
          <p:cNvSpPr/>
          <p:nvPr/>
        </p:nvSpPr>
        <p:spPr>
          <a:xfrm>
            <a:off x="12649200" y="2895611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06" name="Straight Connector 405"/>
          <p:cNvCxnSpPr/>
          <p:nvPr/>
        </p:nvCxnSpPr>
        <p:spPr>
          <a:xfrm flipV="1">
            <a:off x="12725401" y="312417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 flipH="1" flipV="1">
            <a:off x="12801601" y="312417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/>
          <p:cNvSpPr/>
          <p:nvPr/>
        </p:nvSpPr>
        <p:spPr>
          <a:xfrm>
            <a:off x="12725400" y="289557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09" name="Straight Connector 408"/>
          <p:cNvCxnSpPr/>
          <p:nvPr/>
        </p:nvCxnSpPr>
        <p:spPr>
          <a:xfrm flipV="1">
            <a:off x="13030200" y="28955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/>
          <p:cNvSpPr/>
          <p:nvPr/>
        </p:nvSpPr>
        <p:spPr>
          <a:xfrm>
            <a:off x="13030200" y="28193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1" name="Straight Connector 410"/>
          <p:cNvCxnSpPr>
            <a:stCxn id="378" idx="0"/>
          </p:cNvCxnSpPr>
          <p:nvPr/>
        </p:nvCxnSpPr>
        <p:spPr>
          <a:xfrm>
            <a:off x="9448800" y="2971799"/>
            <a:ext cx="3200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Rectangle 411"/>
          <p:cNvSpPr/>
          <p:nvPr/>
        </p:nvSpPr>
        <p:spPr>
          <a:xfrm>
            <a:off x="9906000" y="4114803"/>
            <a:ext cx="609600" cy="30480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13" name="Rectangle 412"/>
          <p:cNvSpPr/>
          <p:nvPr/>
        </p:nvSpPr>
        <p:spPr>
          <a:xfrm>
            <a:off x="10210800" y="4190991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sp>
        <p:nvSpPr>
          <p:cNvPr id="414" name="Rectangle 413"/>
          <p:cNvSpPr/>
          <p:nvPr/>
        </p:nvSpPr>
        <p:spPr>
          <a:xfrm>
            <a:off x="9906000" y="4114791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shamt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6" name="Straight Connector 415"/>
          <p:cNvCxnSpPr/>
          <p:nvPr/>
        </p:nvCxnSpPr>
        <p:spPr>
          <a:xfrm flipV="1">
            <a:off x="10591800" y="4190996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Rectangle 416"/>
          <p:cNvSpPr/>
          <p:nvPr/>
        </p:nvSpPr>
        <p:spPr>
          <a:xfrm>
            <a:off x="10591800" y="41147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8" name="Straight Connector 417"/>
          <p:cNvCxnSpPr/>
          <p:nvPr/>
        </p:nvCxnSpPr>
        <p:spPr>
          <a:xfrm>
            <a:off x="9525000" y="4343399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/>
          <p:cNvSpPr/>
          <p:nvPr/>
        </p:nvSpPr>
        <p:spPr>
          <a:xfrm>
            <a:off x="9296400" y="43433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4’h1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" name="Trapezoid 419"/>
          <p:cNvSpPr/>
          <p:nvPr/>
        </p:nvSpPr>
        <p:spPr>
          <a:xfrm rot="5400000">
            <a:off x="11582400" y="4038599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21" name="Rectangle 420"/>
          <p:cNvSpPr/>
          <p:nvPr/>
        </p:nvSpPr>
        <p:spPr>
          <a:xfrm>
            <a:off x="11734800" y="39623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22" name="Rectangle 421"/>
          <p:cNvSpPr/>
          <p:nvPr/>
        </p:nvSpPr>
        <p:spPr>
          <a:xfrm>
            <a:off x="11734800" y="41147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23" name="Straight Connector 422"/>
          <p:cNvCxnSpPr/>
          <p:nvPr/>
        </p:nvCxnSpPr>
        <p:spPr>
          <a:xfrm>
            <a:off x="11353800" y="3962399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Rectangle 423"/>
          <p:cNvSpPr/>
          <p:nvPr/>
        </p:nvSpPr>
        <p:spPr>
          <a:xfrm>
            <a:off x="11125200" y="38099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4’h0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5" name="Straight Connector 424"/>
          <p:cNvCxnSpPr>
            <a:stCxn id="412" idx="3"/>
          </p:cNvCxnSpPr>
          <p:nvPr/>
        </p:nvCxnSpPr>
        <p:spPr>
          <a:xfrm flipV="1">
            <a:off x="10515600" y="4267199"/>
            <a:ext cx="12192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/>
          <p:cNvSpPr/>
          <p:nvPr/>
        </p:nvSpPr>
        <p:spPr>
          <a:xfrm>
            <a:off x="12649200" y="403860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27" name="Straight Connector 426"/>
          <p:cNvCxnSpPr/>
          <p:nvPr/>
        </p:nvCxnSpPr>
        <p:spPr>
          <a:xfrm flipV="1">
            <a:off x="12725401" y="4267164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H="1" flipV="1">
            <a:off x="12801601" y="4267164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Rectangle 428"/>
          <p:cNvSpPr/>
          <p:nvPr/>
        </p:nvSpPr>
        <p:spPr>
          <a:xfrm>
            <a:off x="12725400" y="4038571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30" name="Straight Connector 429"/>
          <p:cNvCxnSpPr/>
          <p:nvPr/>
        </p:nvCxnSpPr>
        <p:spPr>
          <a:xfrm flipV="1">
            <a:off x="13030200" y="4038591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Rectangle 430"/>
          <p:cNvSpPr/>
          <p:nvPr/>
        </p:nvSpPr>
        <p:spPr>
          <a:xfrm>
            <a:off x="13030200" y="3962391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2" name="Straight Connector 431"/>
          <p:cNvCxnSpPr>
            <a:stCxn id="420" idx="0"/>
          </p:cNvCxnSpPr>
          <p:nvPr/>
        </p:nvCxnSpPr>
        <p:spPr>
          <a:xfrm>
            <a:off x="11887200" y="4114799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Rectangle 432"/>
          <p:cNvSpPr/>
          <p:nvPr/>
        </p:nvSpPr>
        <p:spPr>
          <a:xfrm rot="16200000">
            <a:off x="9296400" y="6019799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cxnSp>
        <p:nvCxnSpPr>
          <p:cNvPr id="435" name="Straight Connector 434"/>
          <p:cNvCxnSpPr/>
          <p:nvPr/>
        </p:nvCxnSpPr>
        <p:spPr>
          <a:xfrm>
            <a:off x="8915400" y="6248399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Rectangle 435"/>
          <p:cNvSpPr/>
          <p:nvPr/>
        </p:nvSpPr>
        <p:spPr>
          <a:xfrm>
            <a:off x="8686800" y="62483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{(BW-1){1’b0}, 1’b1}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7" name="Rectangle 436"/>
          <p:cNvSpPr/>
          <p:nvPr/>
        </p:nvSpPr>
        <p:spPr>
          <a:xfrm rot="16200000">
            <a:off x="9296400" y="5562599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cxnSp>
        <p:nvCxnSpPr>
          <p:cNvPr id="438" name="Straight Connector 437"/>
          <p:cNvCxnSpPr/>
          <p:nvPr/>
        </p:nvCxnSpPr>
        <p:spPr>
          <a:xfrm>
            <a:off x="8763000" y="5410199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tangle 438"/>
          <p:cNvSpPr/>
          <p:nvPr/>
        </p:nvSpPr>
        <p:spPr>
          <a:xfrm>
            <a:off x="8686800" y="52577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{(BW-1){1’b0}, 1’b1}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8686800" y="5562599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8763000" y="54101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2" name="Straight Connector 441"/>
          <p:cNvCxnSpPr>
            <a:stCxn id="374" idx="3"/>
            <a:endCxn id="440" idx="1"/>
          </p:cNvCxnSpPr>
          <p:nvPr/>
        </p:nvCxnSpPr>
        <p:spPr>
          <a:xfrm>
            <a:off x="685800" y="5638799"/>
            <a:ext cx="800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3657600" y="5638799"/>
            <a:ext cx="0" cy="1143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 flipV="1">
            <a:off x="8915400" y="5791199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8915400" y="5791199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>
            <a:stCxn id="440" idx="3"/>
          </p:cNvCxnSpPr>
          <p:nvPr/>
        </p:nvCxnSpPr>
        <p:spPr>
          <a:xfrm>
            <a:off x="8839200" y="5638799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Flowchart: Delay 449"/>
          <p:cNvSpPr/>
          <p:nvPr/>
        </p:nvSpPr>
        <p:spPr>
          <a:xfrm>
            <a:off x="10210800" y="5638799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51" name="Straight Connector 450"/>
          <p:cNvCxnSpPr/>
          <p:nvPr/>
        </p:nvCxnSpPr>
        <p:spPr>
          <a:xfrm>
            <a:off x="9601200" y="5715001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9601200" y="6172199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/>
          <p:nvPr/>
        </p:nvCxnSpPr>
        <p:spPr>
          <a:xfrm>
            <a:off x="9906000" y="5867399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 flipV="1">
            <a:off x="9906000" y="5867399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 flipV="1">
            <a:off x="11811000" y="4267199"/>
            <a:ext cx="0" cy="1524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10515600" y="5791201"/>
            <a:ext cx="129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Pentagon 461"/>
          <p:cNvSpPr/>
          <p:nvPr/>
        </p:nvSpPr>
        <p:spPr>
          <a:xfrm>
            <a:off x="14782800" y="2895599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63" name="Straight Connector 462"/>
          <p:cNvCxnSpPr/>
          <p:nvPr/>
        </p:nvCxnSpPr>
        <p:spPr>
          <a:xfrm flipV="1">
            <a:off x="14554200" y="28955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Rectangle 463"/>
          <p:cNvSpPr/>
          <p:nvPr/>
        </p:nvSpPr>
        <p:spPr>
          <a:xfrm>
            <a:off x="14554200" y="28193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13639800" y="28193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6" name="Pentagon 465"/>
          <p:cNvSpPr/>
          <p:nvPr/>
        </p:nvSpPr>
        <p:spPr>
          <a:xfrm>
            <a:off x="14782800" y="4038599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67" name="Straight Connector 466"/>
          <p:cNvCxnSpPr/>
          <p:nvPr/>
        </p:nvCxnSpPr>
        <p:spPr>
          <a:xfrm flipV="1">
            <a:off x="14554200" y="40385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Rectangle 467"/>
          <p:cNvSpPr/>
          <p:nvPr/>
        </p:nvSpPr>
        <p:spPr>
          <a:xfrm>
            <a:off x="14554200" y="39623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13639800" y="39623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DIGIT_SEL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0" name="Straight Connector 469"/>
          <p:cNvCxnSpPr>
            <a:endCxn id="466" idx="1"/>
          </p:cNvCxnSpPr>
          <p:nvPr/>
        </p:nvCxnSpPr>
        <p:spPr>
          <a:xfrm flipV="1">
            <a:off x="12954000" y="4114799"/>
            <a:ext cx="18288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>
            <a:endCxn id="462" idx="1"/>
          </p:cNvCxnSpPr>
          <p:nvPr/>
        </p:nvCxnSpPr>
        <p:spPr>
          <a:xfrm flipV="1">
            <a:off x="12954000" y="2971799"/>
            <a:ext cx="18288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9421</TotalTime>
  <Words>97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663</cp:revision>
  <cp:lastPrinted>2015-08-18T05:01:17Z</cp:lastPrinted>
  <dcterms:created xsi:type="dcterms:W3CDTF">2015-02-20T08:15:49Z</dcterms:created>
  <dcterms:modified xsi:type="dcterms:W3CDTF">2017-09-12T05:41:40Z</dcterms:modified>
</cp:coreProperties>
</file>