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33" r:id="rId1"/>
  </p:sldMasterIdLst>
  <p:notesMasterIdLst>
    <p:notesMasterId r:id="rId3"/>
  </p:notesMasterIdLst>
  <p:sldIdLst>
    <p:sldId id="262" r:id="rId2"/>
  </p:sldIdLst>
  <p:sldSz cx="20116800" cy="13716000"/>
  <p:notesSz cx="6797675" cy="9926638"/>
  <p:defaultTextStyle>
    <a:defPPr>
      <a:defRPr lang="en-US"/>
    </a:defPPr>
    <a:lvl1pPr marL="0" algn="l" defTabSz="811228" rtl="0" eaLnBrk="1" latinLnBrk="0" hangingPunct="1">
      <a:defRPr sz="1596" kern="1200">
        <a:solidFill>
          <a:schemeClr val="tx1"/>
        </a:solidFill>
        <a:latin typeface="+mn-lt"/>
        <a:ea typeface="+mn-ea"/>
        <a:cs typeface="+mn-cs"/>
      </a:defRPr>
    </a:lvl1pPr>
    <a:lvl2pPr marL="405613" algn="l" defTabSz="811228" rtl="0" eaLnBrk="1" latinLnBrk="0" hangingPunct="1">
      <a:defRPr sz="1596" kern="1200">
        <a:solidFill>
          <a:schemeClr val="tx1"/>
        </a:solidFill>
        <a:latin typeface="+mn-lt"/>
        <a:ea typeface="+mn-ea"/>
        <a:cs typeface="+mn-cs"/>
      </a:defRPr>
    </a:lvl2pPr>
    <a:lvl3pPr marL="811228" algn="l" defTabSz="811228" rtl="0" eaLnBrk="1" latinLnBrk="0" hangingPunct="1">
      <a:defRPr sz="1596" kern="1200">
        <a:solidFill>
          <a:schemeClr val="tx1"/>
        </a:solidFill>
        <a:latin typeface="+mn-lt"/>
        <a:ea typeface="+mn-ea"/>
        <a:cs typeface="+mn-cs"/>
      </a:defRPr>
    </a:lvl3pPr>
    <a:lvl4pPr marL="1216842" algn="l" defTabSz="811228" rtl="0" eaLnBrk="1" latinLnBrk="0" hangingPunct="1">
      <a:defRPr sz="1596" kern="1200">
        <a:solidFill>
          <a:schemeClr val="tx1"/>
        </a:solidFill>
        <a:latin typeface="+mn-lt"/>
        <a:ea typeface="+mn-ea"/>
        <a:cs typeface="+mn-cs"/>
      </a:defRPr>
    </a:lvl4pPr>
    <a:lvl5pPr marL="1622453" algn="l" defTabSz="811228" rtl="0" eaLnBrk="1" latinLnBrk="0" hangingPunct="1">
      <a:defRPr sz="1596" kern="1200">
        <a:solidFill>
          <a:schemeClr val="tx1"/>
        </a:solidFill>
        <a:latin typeface="+mn-lt"/>
        <a:ea typeface="+mn-ea"/>
        <a:cs typeface="+mn-cs"/>
      </a:defRPr>
    </a:lvl5pPr>
    <a:lvl6pPr marL="2028069" algn="l" defTabSz="811228" rtl="0" eaLnBrk="1" latinLnBrk="0" hangingPunct="1">
      <a:defRPr sz="1596" kern="1200">
        <a:solidFill>
          <a:schemeClr val="tx1"/>
        </a:solidFill>
        <a:latin typeface="+mn-lt"/>
        <a:ea typeface="+mn-ea"/>
        <a:cs typeface="+mn-cs"/>
      </a:defRPr>
    </a:lvl6pPr>
    <a:lvl7pPr marL="2433683" algn="l" defTabSz="811228" rtl="0" eaLnBrk="1" latinLnBrk="0" hangingPunct="1">
      <a:defRPr sz="1596" kern="1200">
        <a:solidFill>
          <a:schemeClr val="tx1"/>
        </a:solidFill>
        <a:latin typeface="+mn-lt"/>
        <a:ea typeface="+mn-ea"/>
        <a:cs typeface="+mn-cs"/>
      </a:defRPr>
    </a:lvl7pPr>
    <a:lvl8pPr marL="2839297" algn="l" defTabSz="811228" rtl="0" eaLnBrk="1" latinLnBrk="0" hangingPunct="1">
      <a:defRPr sz="1596" kern="1200">
        <a:solidFill>
          <a:schemeClr val="tx1"/>
        </a:solidFill>
        <a:latin typeface="+mn-lt"/>
        <a:ea typeface="+mn-ea"/>
        <a:cs typeface="+mn-cs"/>
      </a:defRPr>
    </a:lvl8pPr>
    <a:lvl9pPr marL="3244909" algn="l" defTabSz="811228" rtl="0" eaLnBrk="1" latinLnBrk="0" hangingPunct="1">
      <a:defRPr sz="159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984" autoAdjust="0"/>
  </p:normalViewPr>
  <p:slideViewPr>
    <p:cSldViewPr>
      <p:cViewPr varScale="1">
        <p:scale>
          <a:sx n="68" d="100"/>
          <a:sy n="68" d="100"/>
        </p:scale>
        <p:origin x="4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9E5BF02-4A65-43B2-AA51-912306618617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1241425"/>
            <a:ext cx="49117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A975A5C-3D5E-4E51-8B1F-1C9B54E24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09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11228" rtl="0" eaLnBrk="1" latinLnBrk="0" hangingPunct="1">
      <a:defRPr sz="1065" kern="1200">
        <a:solidFill>
          <a:schemeClr val="tx1"/>
        </a:solidFill>
        <a:latin typeface="+mn-lt"/>
        <a:ea typeface="+mn-ea"/>
        <a:cs typeface="+mn-cs"/>
      </a:defRPr>
    </a:lvl1pPr>
    <a:lvl2pPr marL="405613" algn="l" defTabSz="811228" rtl="0" eaLnBrk="1" latinLnBrk="0" hangingPunct="1">
      <a:defRPr sz="1065" kern="1200">
        <a:solidFill>
          <a:schemeClr val="tx1"/>
        </a:solidFill>
        <a:latin typeface="+mn-lt"/>
        <a:ea typeface="+mn-ea"/>
        <a:cs typeface="+mn-cs"/>
      </a:defRPr>
    </a:lvl2pPr>
    <a:lvl3pPr marL="811228" algn="l" defTabSz="811228" rtl="0" eaLnBrk="1" latinLnBrk="0" hangingPunct="1">
      <a:defRPr sz="1065" kern="1200">
        <a:solidFill>
          <a:schemeClr val="tx1"/>
        </a:solidFill>
        <a:latin typeface="+mn-lt"/>
        <a:ea typeface="+mn-ea"/>
        <a:cs typeface="+mn-cs"/>
      </a:defRPr>
    </a:lvl3pPr>
    <a:lvl4pPr marL="1216842" algn="l" defTabSz="811228" rtl="0" eaLnBrk="1" latinLnBrk="0" hangingPunct="1">
      <a:defRPr sz="1065" kern="1200">
        <a:solidFill>
          <a:schemeClr val="tx1"/>
        </a:solidFill>
        <a:latin typeface="+mn-lt"/>
        <a:ea typeface="+mn-ea"/>
        <a:cs typeface="+mn-cs"/>
      </a:defRPr>
    </a:lvl4pPr>
    <a:lvl5pPr marL="1622453" algn="l" defTabSz="811228" rtl="0" eaLnBrk="1" latinLnBrk="0" hangingPunct="1">
      <a:defRPr sz="1065" kern="1200">
        <a:solidFill>
          <a:schemeClr val="tx1"/>
        </a:solidFill>
        <a:latin typeface="+mn-lt"/>
        <a:ea typeface="+mn-ea"/>
        <a:cs typeface="+mn-cs"/>
      </a:defRPr>
    </a:lvl5pPr>
    <a:lvl6pPr marL="2028069" algn="l" defTabSz="811228" rtl="0" eaLnBrk="1" latinLnBrk="0" hangingPunct="1">
      <a:defRPr sz="1065" kern="1200">
        <a:solidFill>
          <a:schemeClr val="tx1"/>
        </a:solidFill>
        <a:latin typeface="+mn-lt"/>
        <a:ea typeface="+mn-ea"/>
        <a:cs typeface="+mn-cs"/>
      </a:defRPr>
    </a:lvl6pPr>
    <a:lvl7pPr marL="2433683" algn="l" defTabSz="811228" rtl="0" eaLnBrk="1" latinLnBrk="0" hangingPunct="1">
      <a:defRPr sz="1065" kern="1200">
        <a:solidFill>
          <a:schemeClr val="tx1"/>
        </a:solidFill>
        <a:latin typeface="+mn-lt"/>
        <a:ea typeface="+mn-ea"/>
        <a:cs typeface="+mn-cs"/>
      </a:defRPr>
    </a:lvl7pPr>
    <a:lvl8pPr marL="2839297" algn="l" defTabSz="811228" rtl="0" eaLnBrk="1" latinLnBrk="0" hangingPunct="1">
      <a:defRPr sz="1065" kern="1200">
        <a:solidFill>
          <a:schemeClr val="tx1"/>
        </a:solidFill>
        <a:latin typeface="+mn-lt"/>
        <a:ea typeface="+mn-ea"/>
        <a:cs typeface="+mn-cs"/>
      </a:defRPr>
    </a:lvl8pPr>
    <a:lvl9pPr marL="3244909" algn="l" defTabSz="811228" rtl="0" eaLnBrk="1" latinLnBrk="0" hangingPunct="1">
      <a:defRPr sz="106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42975" y="1241425"/>
            <a:ext cx="49117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75A5C-3D5E-4E51-8B1F-1C9B54E24C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21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8760" y="2244726"/>
            <a:ext cx="1709928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7204076"/>
            <a:ext cx="150876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4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45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396086" y="730250"/>
            <a:ext cx="4337685" cy="11623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3031" y="730250"/>
            <a:ext cx="12761595" cy="11623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66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818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2554" y="3419479"/>
            <a:ext cx="1735074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2554" y="9178929"/>
            <a:ext cx="1735074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71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3030" y="3651250"/>
            <a:ext cx="8549640" cy="87026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84130" y="3651250"/>
            <a:ext cx="8549640" cy="87026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44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0" y="730253"/>
            <a:ext cx="17350740" cy="26511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652" y="3362326"/>
            <a:ext cx="8510348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5652" y="5010150"/>
            <a:ext cx="8510348" cy="7369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184131" y="3362326"/>
            <a:ext cx="8552260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184131" y="5010150"/>
            <a:ext cx="8552260" cy="7369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3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37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385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0" y="914400"/>
            <a:ext cx="6488192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2260" y="1974853"/>
            <a:ext cx="1018413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650" y="4114800"/>
            <a:ext cx="6488192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53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0" y="914400"/>
            <a:ext cx="6488192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52260" y="1974853"/>
            <a:ext cx="1018413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650" y="4114800"/>
            <a:ext cx="6488192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94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83030" y="730253"/>
            <a:ext cx="1735074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3030" y="3651250"/>
            <a:ext cx="1735074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83030" y="12712703"/>
            <a:ext cx="452628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920B2-3E99-4C9D-9450-62A3DEC5476B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63690" y="12712703"/>
            <a:ext cx="678942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207490" y="12712703"/>
            <a:ext cx="452628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1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4" r:id="rId1"/>
    <p:sldLayoutId id="2147484335" r:id="rId2"/>
    <p:sldLayoutId id="2147484336" r:id="rId3"/>
    <p:sldLayoutId id="2147484337" r:id="rId4"/>
    <p:sldLayoutId id="2147484338" r:id="rId5"/>
    <p:sldLayoutId id="2147484339" r:id="rId6"/>
    <p:sldLayoutId id="2147484340" r:id="rId7"/>
    <p:sldLayoutId id="2147484341" r:id="rId8"/>
    <p:sldLayoutId id="2147484342" r:id="rId9"/>
    <p:sldLayoutId id="2147484343" r:id="rId10"/>
    <p:sldLayoutId id="2147484344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981200" y="380992"/>
            <a:ext cx="1524000" cy="228600"/>
          </a:xfrm>
          <a:prstGeom prst="roundRect">
            <a:avLst>
              <a:gd name="adj" fmla="val 29892"/>
            </a:avLst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 anchorCtr="0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ber_7seg</a:t>
            </a:r>
          </a:p>
        </p:txBody>
      </p:sp>
      <p:sp>
        <p:nvSpPr>
          <p:cNvPr id="340" name="Pentagon 339"/>
          <p:cNvSpPr/>
          <p:nvPr/>
        </p:nvSpPr>
        <p:spPr>
          <a:xfrm>
            <a:off x="1828800" y="12572992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341" name="Straight Connector 340"/>
          <p:cNvCxnSpPr/>
          <p:nvPr/>
        </p:nvCxnSpPr>
        <p:spPr>
          <a:xfrm flipV="1">
            <a:off x="2133600" y="12572992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Rectangle 341"/>
          <p:cNvSpPr/>
          <p:nvPr/>
        </p:nvSpPr>
        <p:spPr>
          <a:xfrm>
            <a:off x="2133600" y="12496792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343" name="Rectangle 342"/>
          <p:cNvSpPr/>
          <p:nvPr/>
        </p:nvSpPr>
        <p:spPr>
          <a:xfrm>
            <a:off x="2362200" y="12496792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344" name="Straight Connector 343"/>
          <p:cNvCxnSpPr>
            <a:stCxn id="340" idx="3"/>
          </p:cNvCxnSpPr>
          <p:nvPr/>
        </p:nvCxnSpPr>
        <p:spPr>
          <a:xfrm>
            <a:off x="2057400" y="12649192"/>
            <a:ext cx="914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 345"/>
          <p:cNvSpPr/>
          <p:nvPr/>
        </p:nvSpPr>
        <p:spPr>
          <a:xfrm>
            <a:off x="3429000" y="12573001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347" name="Straight Connector 346"/>
          <p:cNvCxnSpPr/>
          <p:nvPr/>
        </p:nvCxnSpPr>
        <p:spPr>
          <a:xfrm flipV="1">
            <a:off x="3505201" y="12801565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/>
          <p:cNvCxnSpPr/>
          <p:nvPr/>
        </p:nvCxnSpPr>
        <p:spPr>
          <a:xfrm flipH="1" flipV="1">
            <a:off x="3581401" y="12801565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Rectangle 348"/>
          <p:cNvSpPr/>
          <p:nvPr/>
        </p:nvSpPr>
        <p:spPr>
          <a:xfrm>
            <a:off x="3505200" y="12572972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350" name="Rectangle 349"/>
          <p:cNvSpPr/>
          <p:nvPr/>
        </p:nvSpPr>
        <p:spPr>
          <a:xfrm>
            <a:off x="3048000" y="12572992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</a:p>
        </p:txBody>
      </p:sp>
      <p:sp>
        <p:nvSpPr>
          <p:cNvPr id="351" name="Rectangle 350"/>
          <p:cNvSpPr/>
          <p:nvPr/>
        </p:nvSpPr>
        <p:spPr>
          <a:xfrm>
            <a:off x="3886200" y="12572992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high active clock</a:t>
            </a:r>
          </a:p>
        </p:txBody>
      </p:sp>
      <p:sp>
        <p:nvSpPr>
          <p:cNvPr id="352" name="Pentagon 351"/>
          <p:cNvSpPr/>
          <p:nvPr/>
        </p:nvSpPr>
        <p:spPr>
          <a:xfrm>
            <a:off x="1828800" y="13030199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353" name="Straight Connector 352"/>
          <p:cNvCxnSpPr/>
          <p:nvPr/>
        </p:nvCxnSpPr>
        <p:spPr>
          <a:xfrm flipV="1">
            <a:off x="2133600" y="13030199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Rectangle 353"/>
          <p:cNvSpPr/>
          <p:nvPr/>
        </p:nvSpPr>
        <p:spPr>
          <a:xfrm>
            <a:off x="2133600" y="12953999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355" name="Rectangle 354"/>
          <p:cNvSpPr/>
          <p:nvPr/>
        </p:nvSpPr>
        <p:spPr>
          <a:xfrm>
            <a:off x="2362200" y="12953999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cxnSp>
        <p:nvCxnSpPr>
          <p:cNvPr id="356" name="Straight Connector 355"/>
          <p:cNvCxnSpPr>
            <a:stCxn id="352" idx="3"/>
          </p:cNvCxnSpPr>
          <p:nvPr/>
        </p:nvCxnSpPr>
        <p:spPr>
          <a:xfrm>
            <a:off x="2057400" y="13106399"/>
            <a:ext cx="914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Rectangle 356"/>
          <p:cNvSpPr/>
          <p:nvPr/>
        </p:nvSpPr>
        <p:spPr>
          <a:xfrm>
            <a:off x="3429000" y="13030208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358" name="Straight Connector 357"/>
          <p:cNvCxnSpPr/>
          <p:nvPr/>
        </p:nvCxnSpPr>
        <p:spPr>
          <a:xfrm flipV="1">
            <a:off x="3505201" y="13258772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/>
          <p:cNvCxnSpPr/>
          <p:nvPr/>
        </p:nvCxnSpPr>
        <p:spPr>
          <a:xfrm flipH="1" flipV="1">
            <a:off x="3581401" y="13258772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Rectangle 359"/>
          <p:cNvSpPr/>
          <p:nvPr/>
        </p:nvSpPr>
        <p:spPr>
          <a:xfrm>
            <a:off x="3505200" y="13030179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361" name="Rectangle 360"/>
          <p:cNvSpPr/>
          <p:nvPr/>
        </p:nvSpPr>
        <p:spPr>
          <a:xfrm>
            <a:off x="3048000" y="13030199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</a:p>
        </p:txBody>
      </p:sp>
      <p:sp>
        <p:nvSpPr>
          <p:cNvPr id="362" name="Rectangle 361"/>
          <p:cNvSpPr/>
          <p:nvPr/>
        </p:nvSpPr>
        <p:spPr>
          <a:xfrm>
            <a:off x="3886200" y="13030199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low active asynchronous reset</a:t>
            </a:r>
          </a:p>
        </p:txBody>
      </p:sp>
      <p:sp>
        <p:nvSpPr>
          <p:cNvPr id="255" name="Rectangle 254"/>
          <p:cNvSpPr/>
          <p:nvPr/>
        </p:nvSpPr>
        <p:spPr>
          <a:xfrm>
            <a:off x="5791200" y="1752593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258" name="Straight Connector 257"/>
          <p:cNvCxnSpPr/>
          <p:nvPr/>
        </p:nvCxnSpPr>
        <p:spPr>
          <a:xfrm flipV="1">
            <a:off x="5867401" y="1981157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 flipH="1" flipV="1">
            <a:off x="5943601" y="1981157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Rectangle 261"/>
          <p:cNvSpPr/>
          <p:nvPr/>
        </p:nvSpPr>
        <p:spPr>
          <a:xfrm>
            <a:off x="5867400" y="1752564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277" name="Trapezoid 276"/>
          <p:cNvSpPr/>
          <p:nvPr/>
        </p:nvSpPr>
        <p:spPr>
          <a:xfrm rot="5400000">
            <a:off x="5181600" y="4724392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281" name="Rectangle 280"/>
          <p:cNvSpPr/>
          <p:nvPr/>
        </p:nvSpPr>
        <p:spPr>
          <a:xfrm>
            <a:off x="5334000" y="4800592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82" name="Rectangle 281"/>
          <p:cNvSpPr/>
          <p:nvPr/>
        </p:nvSpPr>
        <p:spPr>
          <a:xfrm>
            <a:off x="5334000" y="4648192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3733800" y="3886192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</p:txBody>
      </p:sp>
      <p:sp>
        <p:nvSpPr>
          <p:cNvPr id="191" name="Pentagon 190"/>
          <p:cNvSpPr/>
          <p:nvPr/>
        </p:nvSpPr>
        <p:spPr>
          <a:xfrm>
            <a:off x="1828800" y="4571992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193" name="Straight Connector 192"/>
          <p:cNvCxnSpPr/>
          <p:nvPr/>
        </p:nvCxnSpPr>
        <p:spPr>
          <a:xfrm flipV="1">
            <a:off x="2133600" y="4571992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/>
          <p:cNvSpPr/>
          <p:nvPr/>
        </p:nvSpPr>
        <p:spPr>
          <a:xfrm>
            <a:off x="2133600" y="4495792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2362200" y="4495792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ERR_CNT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6" name="Flowchart: Delay 155"/>
          <p:cNvSpPr/>
          <p:nvPr/>
        </p:nvSpPr>
        <p:spPr>
          <a:xfrm>
            <a:off x="4038600" y="3886192"/>
            <a:ext cx="304800" cy="304800"/>
          </a:xfrm>
          <a:prstGeom prst="flowChartDelay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154" name="Rectangle 153"/>
          <p:cNvSpPr/>
          <p:nvPr/>
        </p:nvSpPr>
        <p:spPr>
          <a:xfrm>
            <a:off x="10058400" y="1904992"/>
            <a:ext cx="1371600" cy="36576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10058400" y="4495801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mcand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10058400" y="2209801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10058400" y="518159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4" name="Straight Connector 173"/>
          <p:cNvCxnSpPr/>
          <p:nvPr/>
        </p:nvCxnSpPr>
        <p:spPr>
          <a:xfrm flipH="1" flipV="1">
            <a:off x="10058408" y="5257793"/>
            <a:ext cx="76201" cy="7620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H="1">
            <a:off x="10058408" y="5333992"/>
            <a:ext cx="76201" cy="7620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angle 179"/>
          <p:cNvSpPr/>
          <p:nvPr/>
        </p:nvSpPr>
        <p:spPr>
          <a:xfrm>
            <a:off x="10058400" y="1295392"/>
            <a:ext cx="457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#( .BW_CNT   (6)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.BW_MCAND (4)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.BW_MLIER (64) )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i_mult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10972800" y="4952990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10058400" y="495299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10058400" y="4724391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mlier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10972800" y="259079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miler_is_signed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10972800" y="281939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mcand_is_signed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3" name="Straight Connector 212"/>
          <p:cNvCxnSpPr>
            <a:endCxn id="208" idx="3"/>
          </p:cNvCxnSpPr>
          <p:nvPr/>
        </p:nvCxnSpPr>
        <p:spPr>
          <a:xfrm flipH="1">
            <a:off x="11430000" y="2666993"/>
            <a:ext cx="304800" cy="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>
            <a:endCxn id="211" idx="3"/>
          </p:cNvCxnSpPr>
          <p:nvPr/>
        </p:nvCxnSpPr>
        <p:spPr>
          <a:xfrm flipH="1">
            <a:off x="11430000" y="2895593"/>
            <a:ext cx="304800" cy="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/>
          <p:cNvSpPr/>
          <p:nvPr/>
        </p:nvSpPr>
        <p:spPr>
          <a:xfrm>
            <a:off x="11582400" y="251459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1’b0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11582400" y="274319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1’b0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0" name="Straight Connector 219"/>
          <p:cNvCxnSpPr/>
          <p:nvPr/>
        </p:nvCxnSpPr>
        <p:spPr>
          <a:xfrm>
            <a:off x="6096000" y="1828792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 flipV="1">
            <a:off x="6172200" y="1752592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Rectangle 222"/>
          <p:cNvSpPr/>
          <p:nvPr/>
        </p:nvSpPr>
        <p:spPr>
          <a:xfrm>
            <a:off x="6172200" y="1676393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6400800" y="167639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5791200" y="4724393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234" name="Straight Connector 233"/>
          <p:cNvCxnSpPr/>
          <p:nvPr/>
        </p:nvCxnSpPr>
        <p:spPr>
          <a:xfrm flipV="1">
            <a:off x="5867401" y="4952957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 flipH="1" flipV="1">
            <a:off x="5943601" y="4952957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Rectangle 235"/>
          <p:cNvSpPr/>
          <p:nvPr/>
        </p:nvSpPr>
        <p:spPr>
          <a:xfrm>
            <a:off x="5867400" y="4724364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237" name="Straight Connector 236"/>
          <p:cNvCxnSpPr>
            <a:endCxn id="201" idx="1"/>
          </p:cNvCxnSpPr>
          <p:nvPr/>
        </p:nvCxnSpPr>
        <p:spPr>
          <a:xfrm flipV="1">
            <a:off x="6096000" y="4800590"/>
            <a:ext cx="3962400" cy="2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 flipV="1">
            <a:off x="6172200" y="4724392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/>
          <p:cNvSpPr/>
          <p:nvPr/>
        </p:nvSpPr>
        <p:spPr>
          <a:xfrm>
            <a:off x="6172200" y="4648193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6400800" y="464819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err_cnt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5791200" y="3428993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242" name="Straight Connector 241"/>
          <p:cNvCxnSpPr/>
          <p:nvPr/>
        </p:nvCxnSpPr>
        <p:spPr>
          <a:xfrm flipV="1">
            <a:off x="5867401" y="3657557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 flipH="1" flipV="1">
            <a:off x="5943601" y="3657557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Rectangle 243"/>
          <p:cNvSpPr/>
          <p:nvPr/>
        </p:nvSpPr>
        <p:spPr>
          <a:xfrm>
            <a:off x="5867400" y="3428964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245" name="Straight Connector 244"/>
          <p:cNvCxnSpPr/>
          <p:nvPr/>
        </p:nvCxnSpPr>
        <p:spPr>
          <a:xfrm>
            <a:off x="6096000" y="3505192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 flipV="1">
            <a:off x="6172200" y="3428992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ectangle 246"/>
          <p:cNvSpPr/>
          <p:nvPr/>
        </p:nvSpPr>
        <p:spPr>
          <a:xfrm>
            <a:off x="6172200" y="3352793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58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6400800" y="335279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recv_cnt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9" name="Rectangle 248"/>
          <p:cNvSpPr/>
          <p:nvPr/>
        </p:nvSpPr>
        <p:spPr>
          <a:xfrm rot="16200000">
            <a:off x="7924800" y="3428992"/>
            <a:ext cx="3048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</p:txBody>
      </p:sp>
      <p:cxnSp>
        <p:nvCxnSpPr>
          <p:cNvPr id="250" name="Straight Connector 249"/>
          <p:cNvCxnSpPr/>
          <p:nvPr/>
        </p:nvCxnSpPr>
        <p:spPr>
          <a:xfrm>
            <a:off x="9753600" y="4571993"/>
            <a:ext cx="304800" cy="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Rectangle 250"/>
          <p:cNvSpPr/>
          <p:nvPr/>
        </p:nvSpPr>
        <p:spPr>
          <a:xfrm>
            <a:off x="9448800" y="441959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4’d10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4" name="Straight Connector 253"/>
          <p:cNvCxnSpPr/>
          <p:nvPr/>
        </p:nvCxnSpPr>
        <p:spPr>
          <a:xfrm>
            <a:off x="11430000" y="5029189"/>
            <a:ext cx="1524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>
            <a:off x="12954000" y="5029192"/>
            <a:ext cx="0" cy="7620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 flipH="1">
            <a:off x="3962400" y="5791192"/>
            <a:ext cx="8991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 flipV="1">
            <a:off x="11506200" y="4952989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Rectangle 260"/>
          <p:cNvSpPr/>
          <p:nvPr/>
        </p:nvSpPr>
        <p:spPr>
          <a:xfrm>
            <a:off x="11506200" y="4876790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3" name="Straight Connector 262"/>
          <p:cNvCxnSpPr/>
          <p:nvPr/>
        </p:nvCxnSpPr>
        <p:spPr>
          <a:xfrm flipV="1">
            <a:off x="12268200" y="4952989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 flipV="1">
            <a:off x="12344400" y="4800589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>
            <a:off x="12344400" y="4800589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/>
          <p:nvPr/>
        </p:nvCxnSpPr>
        <p:spPr>
          <a:xfrm flipV="1">
            <a:off x="12877800" y="4724389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>
            <a:off x="12877800" y="4724389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/>
          <p:nvPr/>
        </p:nvCxnSpPr>
        <p:spPr>
          <a:xfrm flipV="1">
            <a:off x="12573000" y="4952989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tangle 271"/>
          <p:cNvSpPr/>
          <p:nvPr/>
        </p:nvSpPr>
        <p:spPr>
          <a:xfrm>
            <a:off x="12573000" y="4876790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3" name="Straight Connector 272"/>
          <p:cNvCxnSpPr/>
          <p:nvPr/>
        </p:nvCxnSpPr>
        <p:spPr>
          <a:xfrm flipV="1">
            <a:off x="12573000" y="4724389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Rectangle 274"/>
          <p:cNvSpPr/>
          <p:nvPr/>
        </p:nvSpPr>
        <p:spPr>
          <a:xfrm>
            <a:off x="12573000" y="4648190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6" name="Rectangle 275"/>
          <p:cNvSpPr/>
          <p:nvPr/>
        </p:nvSpPr>
        <p:spPr>
          <a:xfrm>
            <a:off x="11734800" y="4876790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8" name="Straight Connector 277"/>
          <p:cNvCxnSpPr>
            <a:stCxn id="277" idx="0"/>
          </p:cNvCxnSpPr>
          <p:nvPr/>
        </p:nvCxnSpPr>
        <p:spPr>
          <a:xfrm>
            <a:off x="5486400" y="4800592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>
            <a:stCxn id="191" idx="3"/>
          </p:cNvCxnSpPr>
          <p:nvPr/>
        </p:nvCxnSpPr>
        <p:spPr>
          <a:xfrm>
            <a:off x="2057400" y="4648192"/>
            <a:ext cx="3276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Rounded Rectangle 443"/>
          <p:cNvSpPr/>
          <p:nvPr/>
        </p:nvSpPr>
        <p:spPr>
          <a:xfrm>
            <a:off x="14630402" y="919259"/>
            <a:ext cx="914400" cy="30480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5" name="Straight Connector 444"/>
          <p:cNvCxnSpPr>
            <a:endCxn id="522" idx="0"/>
          </p:cNvCxnSpPr>
          <p:nvPr/>
        </p:nvCxnSpPr>
        <p:spPr>
          <a:xfrm>
            <a:off x="15087600" y="1224059"/>
            <a:ext cx="0" cy="604735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/>
          <p:nvPr/>
        </p:nvCxnSpPr>
        <p:spPr>
          <a:xfrm>
            <a:off x="15468601" y="766860"/>
            <a:ext cx="0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Connector 446"/>
          <p:cNvCxnSpPr/>
          <p:nvPr/>
        </p:nvCxnSpPr>
        <p:spPr>
          <a:xfrm>
            <a:off x="15544808" y="995452"/>
            <a:ext cx="152399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/>
          <p:cNvCxnSpPr/>
          <p:nvPr/>
        </p:nvCxnSpPr>
        <p:spPr>
          <a:xfrm flipV="1">
            <a:off x="15697201" y="766852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/>
          <p:nvPr/>
        </p:nvCxnSpPr>
        <p:spPr>
          <a:xfrm flipH="1">
            <a:off x="15468601" y="766852"/>
            <a:ext cx="228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Rectangle 449"/>
          <p:cNvSpPr/>
          <p:nvPr/>
        </p:nvSpPr>
        <p:spPr>
          <a:xfrm>
            <a:off x="15544802" y="614459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</p:txBody>
      </p:sp>
      <p:sp>
        <p:nvSpPr>
          <p:cNvPr id="451" name="Rectangle 450"/>
          <p:cNvSpPr/>
          <p:nvPr/>
        </p:nvSpPr>
        <p:spPr>
          <a:xfrm>
            <a:off x="15087600" y="1300259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2" name="Oval 451"/>
          <p:cNvSpPr/>
          <p:nvPr/>
        </p:nvSpPr>
        <p:spPr>
          <a:xfrm>
            <a:off x="15011400" y="2438394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3" name="Straight Connector 452"/>
          <p:cNvCxnSpPr>
            <a:stCxn id="452" idx="4"/>
            <a:endCxn id="478" idx="0"/>
          </p:cNvCxnSpPr>
          <p:nvPr/>
        </p:nvCxnSpPr>
        <p:spPr>
          <a:xfrm>
            <a:off x="15087600" y="2590794"/>
            <a:ext cx="0" cy="838198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5" name="Rectangle 454"/>
          <p:cNvSpPr/>
          <p:nvPr/>
        </p:nvSpPr>
        <p:spPr>
          <a:xfrm>
            <a:off x="14630400" y="297179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end10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56" name="Straight Connector 455"/>
          <p:cNvCxnSpPr>
            <a:endCxn id="337" idx="2"/>
          </p:cNvCxnSpPr>
          <p:nvPr/>
        </p:nvCxnSpPr>
        <p:spPr>
          <a:xfrm flipV="1">
            <a:off x="15163800" y="2514592"/>
            <a:ext cx="609600" cy="2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7" name="Rectangle 456"/>
          <p:cNvSpPr/>
          <p:nvPr/>
        </p:nvSpPr>
        <p:spPr>
          <a:xfrm>
            <a:off x="15240000" y="2362192"/>
            <a:ext cx="3810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</p:txBody>
      </p:sp>
      <p:sp>
        <p:nvSpPr>
          <p:cNvPr id="458" name="Rounded Rectangle 457"/>
          <p:cNvSpPr/>
          <p:nvPr/>
        </p:nvSpPr>
        <p:spPr>
          <a:xfrm>
            <a:off x="16535400" y="2362193"/>
            <a:ext cx="914400" cy="30480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MUL10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59" name="Straight Connector 458"/>
          <p:cNvCxnSpPr/>
          <p:nvPr/>
        </p:nvCxnSpPr>
        <p:spPr>
          <a:xfrm>
            <a:off x="16992600" y="2666992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" name="Rectangle 459"/>
          <p:cNvSpPr/>
          <p:nvPr/>
        </p:nvSpPr>
        <p:spPr>
          <a:xfrm>
            <a:off x="16992600" y="274319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</p:txBody>
      </p:sp>
      <p:cxnSp>
        <p:nvCxnSpPr>
          <p:cNvPr id="462" name="Straight Connector 461"/>
          <p:cNvCxnSpPr>
            <a:stCxn id="458" idx="3"/>
            <a:endCxn id="468" idx="2"/>
          </p:cNvCxnSpPr>
          <p:nvPr/>
        </p:nvCxnSpPr>
        <p:spPr>
          <a:xfrm flipV="1">
            <a:off x="17449800" y="2514593"/>
            <a:ext cx="762000" cy="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Connector 462"/>
          <p:cNvCxnSpPr>
            <a:stCxn id="468" idx="0"/>
            <a:endCxn id="529" idx="4"/>
          </p:cNvCxnSpPr>
          <p:nvPr/>
        </p:nvCxnSpPr>
        <p:spPr>
          <a:xfrm flipH="1" flipV="1">
            <a:off x="18287998" y="2057392"/>
            <a:ext cx="2" cy="3810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5" name="Rectangle 464"/>
          <p:cNvSpPr/>
          <p:nvPr/>
        </p:nvSpPr>
        <p:spPr>
          <a:xfrm>
            <a:off x="17678400" y="236219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6" name="Oval 465"/>
          <p:cNvSpPr/>
          <p:nvPr/>
        </p:nvSpPr>
        <p:spPr>
          <a:xfrm>
            <a:off x="16916400" y="2971792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7" name="Straight Connector 466"/>
          <p:cNvCxnSpPr>
            <a:stCxn id="466" idx="6"/>
            <a:endCxn id="516" idx="2"/>
          </p:cNvCxnSpPr>
          <p:nvPr/>
        </p:nvCxnSpPr>
        <p:spPr>
          <a:xfrm>
            <a:off x="17068800" y="3047992"/>
            <a:ext cx="1143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8" name="Oval 467"/>
          <p:cNvSpPr/>
          <p:nvPr/>
        </p:nvSpPr>
        <p:spPr>
          <a:xfrm>
            <a:off x="18211800" y="2438392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9" name="Straight Connector 468"/>
          <p:cNvCxnSpPr>
            <a:stCxn id="516" idx="0"/>
            <a:endCxn id="468" idx="4"/>
          </p:cNvCxnSpPr>
          <p:nvPr/>
        </p:nvCxnSpPr>
        <p:spPr>
          <a:xfrm flipV="1">
            <a:off x="18288000" y="2590792"/>
            <a:ext cx="0" cy="3810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0" name="Rectangle 469"/>
          <p:cNvSpPr/>
          <p:nvPr/>
        </p:nvSpPr>
        <p:spPr>
          <a:xfrm>
            <a:off x="16459200" y="304799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mbusy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2" name="Rectangle 471"/>
          <p:cNvSpPr/>
          <p:nvPr/>
        </p:nvSpPr>
        <p:spPr>
          <a:xfrm>
            <a:off x="17297400" y="289559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</p:txBody>
      </p:sp>
      <p:cxnSp>
        <p:nvCxnSpPr>
          <p:cNvPr id="474" name="Straight Connector 473"/>
          <p:cNvCxnSpPr/>
          <p:nvPr/>
        </p:nvCxnSpPr>
        <p:spPr>
          <a:xfrm flipV="1">
            <a:off x="16687800" y="2666992"/>
            <a:ext cx="0" cy="3810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Connector 474"/>
          <p:cNvCxnSpPr/>
          <p:nvPr/>
        </p:nvCxnSpPr>
        <p:spPr>
          <a:xfrm flipH="1">
            <a:off x="16687800" y="3047992"/>
            <a:ext cx="228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8" name="Rounded Rectangle 477"/>
          <p:cNvSpPr/>
          <p:nvPr/>
        </p:nvSpPr>
        <p:spPr>
          <a:xfrm>
            <a:off x="14630400" y="3428993"/>
            <a:ext cx="914400" cy="30480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MUL10_LAST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80" name="Straight Connector 479"/>
          <p:cNvCxnSpPr>
            <a:stCxn id="478" idx="3"/>
            <a:endCxn id="517" idx="2"/>
          </p:cNvCxnSpPr>
          <p:nvPr/>
        </p:nvCxnSpPr>
        <p:spPr>
          <a:xfrm flipV="1">
            <a:off x="15544800" y="3581391"/>
            <a:ext cx="2667000" cy="2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" name="Rectangle 480"/>
          <p:cNvSpPr/>
          <p:nvPr/>
        </p:nvSpPr>
        <p:spPr>
          <a:xfrm>
            <a:off x="17678400" y="3428992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82" name="Straight Connector 481"/>
          <p:cNvCxnSpPr/>
          <p:nvPr/>
        </p:nvCxnSpPr>
        <p:spPr>
          <a:xfrm>
            <a:off x="15087600" y="3733792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Rectangle 482"/>
          <p:cNvSpPr/>
          <p:nvPr/>
        </p:nvSpPr>
        <p:spPr>
          <a:xfrm>
            <a:off x="15087600" y="380999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</p:txBody>
      </p:sp>
      <p:sp>
        <p:nvSpPr>
          <p:cNvPr id="484" name="Oval 483"/>
          <p:cNvSpPr/>
          <p:nvPr/>
        </p:nvSpPr>
        <p:spPr>
          <a:xfrm>
            <a:off x="15011400" y="4038592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5" name="Straight Connector 484"/>
          <p:cNvCxnSpPr/>
          <p:nvPr/>
        </p:nvCxnSpPr>
        <p:spPr>
          <a:xfrm flipV="1">
            <a:off x="14782800" y="3733792"/>
            <a:ext cx="0" cy="3810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Connector 485"/>
          <p:cNvCxnSpPr/>
          <p:nvPr/>
        </p:nvCxnSpPr>
        <p:spPr>
          <a:xfrm flipH="1">
            <a:off x="14782800" y="4114792"/>
            <a:ext cx="228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7" name="Rectangle 486"/>
          <p:cNvSpPr/>
          <p:nvPr/>
        </p:nvSpPr>
        <p:spPr>
          <a:xfrm>
            <a:off x="14478000" y="411479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mbusy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88" name="Straight Connector 487"/>
          <p:cNvCxnSpPr/>
          <p:nvPr/>
        </p:nvCxnSpPr>
        <p:spPr>
          <a:xfrm>
            <a:off x="15087600" y="4190992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Rectangle 488"/>
          <p:cNvSpPr/>
          <p:nvPr/>
        </p:nvSpPr>
        <p:spPr>
          <a:xfrm>
            <a:off x="15087600" y="426719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</p:txBody>
      </p:sp>
      <p:sp>
        <p:nvSpPr>
          <p:cNvPr id="490" name="Rounded Rectangle 489"/>
          <p:cNvSpPr/>
          <p:nvPr/>
        </p:nvSpPr>
        <p:spPr>
          <a:xfrm>
            <a:off x="14630400" y="4495793"/>
            <a:ext cx="914400" cy="30480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91" name="Straight Connector 490"/>
          <p:cNvCxnSpPr>
            <a:stCxn id="490" idx="3"/>
            <a:endCxn id="518" idx="2"/>
          </p:cNvCxnSpPr>
          <p:nvPr/>
        </p:nvCxnSpPr>
        <p:spPr>
          <a:xfrm flipV="1">
            <a:off x="15544800" y="4648191"/>
            <a:ext cx="2667000" cy="2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2" name="Rectangle 491"/>
          <p:cNvSpPr/>
          <p:nvPr/>
        </p:nvSpPr>
        <p:spPr>
          <a:xfrm>
            <a:off x="17678400" y="4495792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93" name="Straight Connector 492"/>
          <p:cNvCxnSpPr/>
          <p:nvPr/>
        </p:nvCxnSpPr>
        <p:spPr>
          <a:xfrm>
            <a:off x="15087600" y="4800592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Rectangle 493"/>
          <p:cNvSpPr/>
          <p:nvPr/>
        </p:nvSpPr>
        <p:spPr>
          <a:xfrm>
            <a:off x="15087600" y="487679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</p:txBody>
      </p:sp>
      <p:sp>
        <p:nvSpPr>
          <p:cNvPr id="495" name="Oval 494"/>
          <p:cNvSpPr/>
          <p:nvPr/>
        </p:nvSpPr>
        <p:spPr>
          <a:xfrm>
            <a:off x="15011400" y="5105392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6" name="Straight Connector 495"/>
          <p:cNvCxnSpPr/>
          <p:nvPr/>
        </p:nvCxnSpPr>
        <p:spPr>
          <a:xfrm flipV="1">
            <a:off x="14782800" y="4800592"/>
            <a:ext cx="0" cy="3810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Connector 496"/>
          <p:cNvCxnSpPr/>
          <p:nvPr/>
        </p:nvCxnSpPr>
        <p:spPr>
          <a:xfrm flipH="1">
            <a:off x="14782800" y="5181592"/>
            <a:ext cx="228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" name="Rectangle 497"/>
          <p:cNvSpPr/>
          <p:nvPr/>
        </p:nvSpPr>
        <p:spPr>
          <a:xfrm>
            <a:off x="14478000" y="518159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busy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99" name="Straight Connector 498"/>
          <p:cNvCxnSpPr/>
          <p:nvPr/>
        </p:nvCxnSpPr>
        <p:spPr>
          <a:xfrm>
            <a:off x="15087600" y="5257792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0" name="Rectangle 499"/>
          <p:cNvSpPr/>
          <p:nvPr/>
        </p:nvSpPr>
        <p:spPr>
          <a:xfrm>
            <a:off x="15087600" y="533399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</p:txBody>
      </p:sp>
      <p:sp>
        <p:nvSpPr>
          <p:cNvPr id="501" name="Rounded Rectangle 500"/>
          <p:cNvSpPr/>
          <p:nvPr/>
        </p:nvSpPr>
        <p:spPr>
          <a:xfrm>
            <a:off x="14630400" y="5562593"/>
            <a:ext cx="914400" cy="30480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DIV10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02" name="Straight Connector 501"/>
          <p:cNvCxnSpPr>
            <a:endCxn id="518" idx="4"/>
          </p:cNvCxnSpPr>
          <p:nvPr/>
        </p:nvCxnSpPr>
        <p:spPr>
          <a:xfrm flipV="1">
            <a:off x="18288000" y="4724391"/>
            <a:ext cx="0" cy="990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3" name="Rectangle 502"/>
          <p:cNvSpPr/>
          <p:nvPr/>
        </p:nvSpPr>
        <p:spPr>
          <a:xfrm>
            <a:off x="17678400" y="5562592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04" name="Straight Connector 503"/>
          <p:cNvCxnSpPr/>
          <p:nvPr/>
        </p:nvCxnSpPr>
        <p:spPr>
          <a:xfrm>
            <a:off x="15087600" y="5867392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5" name="Rectangle 504"/>
          <p:cNvSpPr/>
          <p:nvPr/>
        </p:nvSpPr>
        <p:spPr>
          <a:xfrm>
            <a:off x="15087600" y="594359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</p:txBody>
      </p:sp>
      <p:sp>
        <p:nvSpPr>
          <p:cNvPr id="506" name="Oval 505"/>
          <p:cNvSpPr/>
          <p:nvPr/>
        </p:nvSpPr>
        <p:spPr>
          <a:xfrm>
            <a:off x="15011400" y="6172192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7" name="Straight Connector 506"/>
          <p:cNvCxnSpPr/>
          <p:nvPr/>
        </p:nvCxnSpPr>
        <p:spPr>
          <a:xfrm flipV="1">
            <a:off x="14782800" y="5867392"/>
            <a:ext cx="0" cy="3810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Straight Connector 507"/>
          <p:cNvCxnSpPr/>
          <p:nvPr/>
        </p:nvCxnSpPr>
        <p:spPr>
          <a:xfrm flipH="1">
            <a:off x="14782800" y="6248392"/>
            <a:ext cx="228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9" name="Rectangle 508"/>
          <p:cNvSpPr/>
          <p:nvPr/>
        </p:nvSpPr>
        <p:spPr>
          <a:xfrm>
            <a:off x="14478000" y="624839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d10busy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10" name="Straight Connector 509"/>
          <p:cNvCxnSpPr/>
          <p:nvPr/>
        </p:nvCxnSpPr>
        <p:spPr>
          <a:xfrm>
            <a:off x="14020800" y="1071658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1" name="Rectangle 510"/>
          <p:cNvSpPr/>
          <p:nvPr/>
        </p:nvSpPr>
        <p:spPr>
          <a:xfrm>
            <a:off x="15087600" y="640079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</p:txBody>
      </p:sp>
      <p:cxnSp>
        <p:nvCxnSpPr>
          <p:cNvPr id="513" name="Straight Connector 512"/>
          <p:cNvCxnSpPr>
            <a:stCxn id="506" idx="4"/>
          </p:cNvCxnSpPr>
          <p:nvPr/>
        </p:nvCxnSpPr>
        <p:spPr>
          <a:xfrm>
            <a:off x="15087600" y="6324592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Connector 513"/>
          <p:cNvCxnSpPr/>
          <p:nvPr/>
        </p:nvCxnSpPr>
        <p:spPr>
          <a:xfrm flipH="1">
            <a:off x="14020800" y="6629392"/>
            <a:ext cx="1066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Straight Connector 514"/>
          <p:cNvCxnSpPr/>
          <p:nvPr/>
        </p:nvCxnSpPr>
        <p:spPr>
          <a:xfrm flipV="1">
            <a:off x="14020800" y="1066792"/>
            <a:ext cx="0" cy="5562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6" name="Oval 515"/>
          <p:cNvSpPr/>
          <p:nvPr/>
        </p:nvSpPr>
        <p:spPr>
          <a:xfrm>
            <a:off x="18211800" y="2971792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7" name="Oval 516"/>
          <p:cNvSpPr/>
          <p:nvPr/>
        </p:nvSpPr>
        <p:spPr>
          <a:xfrm>
            <a:off x="18211800" y="3505191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8" name="Oval 517"/>
          <p:cNvSpPr/>
          <p:nvPr/>
        </p:nvSpPr>
        <p:spPr>
          <a:xfrm>
            <a:off x="18211800" y="4571991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9" name="Straight Connector 518"/>
          <p:cNvCxnSpPr>
            <a:stCxn id="501" idx="3"/>
          </p:cNvCxnSpPr>
          <p:nvPr/>
        </p:nvCxnSpPr>
        <p:spPr>
          <a:xfrm>
            <a:off x="15544800" y="5714993"/>
            <a:ext cx="2743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Straight Connector 519"/>
          <p:cNvCxnSpPr>
            <a:stCxn id="518" idx="0"/>
            <a:endCxn id="517" idx="4"/>
          </p:cNvCxnSpPr>
          <p:nvPr/>
        </p:nvCxnSpPr>
        <p:spPr>
          <a:xfrm flipV="1">
            <a:off x="18288000" y="3657591"/>
            <a:ext cx="0" cy="914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Straight Connector 520"/>
          <p:cNvCxnSpPr>
            <a:stCxn id="517" idx="0"/>
            <a:endCxn id="516" idx="4"/>
          </p:cNvCxnSpPr>
          <p:nvPr/>
        </p:nvCxnSpPr>
        <p:spPr>
          <a:xfrm flipV="1">
            <a:off x="18288000" y="3124193"/>
            <a:ext cx="0" cy="3809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" name="Rounded Rectangle 521"/>
          <p:cNvSpPr/>
          <p:nvPr/>
        </p:nvSpPr>
        <p:spPr>
          <a:xfrm>
            <a:off x="14630400" y="1828794"/>
            <a:ext cx="914400" cy="30480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24" name="Straight Connector 523"/>
          <p:cNvCxnSpPr/>
          <p:nvPr/>
        </p:nvCxnSpPr>
        <p:spPr>
          <a:xfrm>
            <a:off x="15468598" y="1600193"/>
            <a:ext cx="0" cy="228606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Straight Connector 524"/>
          <p:cNvCxnSpPr>
            <a:stCxn id="522" idx="3"/>
            <a:endCxn id="529" idx="2"/>
          </p:cNvCxnSpPr>
          <p:nvPr/>
        </p:nvCxnSpPr>
        <p:spPr>
          <a:xfrm flipV="1">
            <a:off x="15544800" y="1981192"/>
            <a:ext cx="2666998" cy="2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Straight Connector 525"/>
          <p:cNvCxnSpPr>
            <a:stCxn id="529" idx="0"/>
          </p:cNvCxnSpPr>
          <p:nvPr/>
        </p:nvCxnSpPr>
        <p:spPr>
          <a:xfrm flipV="1">
            <a:off x="18287999" y="1600192"/>
            <a:ext cx="1" cy="304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Straight Connector 526"/>
          <p:cNvCxnSpPr/>
          <p:nvPr/>
        </p:nvCxnSpPr>
        <p:spPr>
          <a:xfrm flipH="1">
            <a:off x="15468600" y="1600194"/>
            <a:ext cx="2819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8" name="Rectangle 527"/>
          <p:cNvSpPr/>
          <p:nvPr/>
        </p:nvSpPr>
        <p:spPr>
          <a:xfrm>
            <a:off x="17678398" y="182879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9" name="Oval 528"/>
          <p:cNvSpPr/>
          <p:nvPr/>
        </p:nvSpPr>
        <p:spPr>
          <a:xfrm>
            <a:off x="18211798" y="1904992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1" name="Straight Connector 530"/>
          <p:cNvCxnSpPr/>
          <p:nvPr/>
        </p:nvCxnSpPr>
        <p:spPr>
          <a:xfrm>
            <a:off x="15087600" y="2133594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" name="Rectangle 531"/>
          <p:cNvSpPr/>
          <p:nvPr/>
        </p:nvSpPr>
        <p:spPr>
          <a:xfrm>
            <a:off x="15087600" y="2209795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</p:txBody>
      </p:sp>
      <p:cxnSp>
        <p:nvCxnSpPr>
          <p:cNvPr id="557" name="Straight Connector 556"/>
          <p:cNvCxnSpPr/>
          <p:nvPr/>
        </p:nvCxnSpPr>
        <p:spPr>
          <a:xfrm>
            <a:off x="4724400" y="4952992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9" name="Trapezoid 558"/>
          <p:cNvSpPr/>
          <p:nvPr/>
        </p:nvSpPr>
        <p:spPr>
          <a:xfrm rot="5400000">
            <a:off x="4419600" y="4876792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560" name="Rectangle 559"/>
          <p:cNvSpPr/>
          <p:nvPr/>
        </p:nvSpPr>
        <p:spPr>
          <a:xfrm>
            <a:off x="4572000" y="4952992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61" name="Rectangle 560"/>
          <p:cNvSpPr/>
          <p:nvPr/>
        </p:nvSpPr>
        <p:spPr>
          <a:xfrm>
            <a:off x="4572000" y="4800592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562" name="Straight Connector 561"/>
          <p:cNvCxnSpPr/>
          <p:nvPr/>
        </p:nvCxnSpPr>
        <p:spPr>
          <a:xfrm>
            <a:off x="3962400" y="4800592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Straight Connector 566"/>
          <p:cNvCxnSpPr/>
          <p:nvPr/>
        </p:nvCxnSpPr>
        <p:spPr>
          <a:xfrm>
            <a:off x="6705600" y="4800592"/>
            <a:ext cx="0" cy="6858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Straight Connector 568"/>
          <p:cNvCxnSpPr/>
          <p:nvPr/>
        </p:nvCxnSpPr>
        <p:spPr>
          <a:xfrm flipH="1">
            <a:off x="4267200" y="5486392"/>
            <a:ext cx="2438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Straight Connector 570"/>
          <p:cNvCxnSpPr/>
          <p:nvPr/>
        </p:nvCxnSpPr>
        <p:spPr>
          <a:xfrm>
            <a:off x="4267200" y="5105392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Straight Connector 571"/>
          <p:cNvCxnSpPr/>
          <p:nvPr/>
        </p:nvCxnSpPr>
        <p:spPr>
          <a:xfrm flipV="1">
            <a:off x="4267200" y="5105392"/>
            <a:ext cx="0" cy="3810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Straight Connector 575"/>
          <p:cNvCxnSpPr/>
          <p:nvPr/>
        </p:nvCxnSpPr>
        <p:spPr>
          <a:xfrm flipV="1">
            <a:off x="5410200" y="4952992"/>
            <a:ext cx="0" cy="1066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8" name="Pentagon 577"/>
          <p:cNvSpPr/>
          <p:nvPr/>
        </p:nvSpPr>
        <p:spPr>
          <a:xfrm>
            <a:off x="1828800" y="6934192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579" name="Straight Connector 578"/>
          <p:cNvCxnSpPr/>
          <p:nvPr/>
        </p:nvCxnSpPr>
        <p:spPr>
          <a:xfrm flipV="1">
            <a:off x="2133600" y="6934192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0" name="Rectangle 579"/>
          <p:cNvSpPr/>
          <p:nvPr/>
        </p:nvSpPr>
        <p:spPr>
          <a:xfrm>
            <a:off x="2133600" y="6857992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1" name="Rectangle 580"/>
          <p:cNvSpPr/>
          <p:nvPr/>
        </p:nvSpPr>
        <p:spPr>
          <a:xfrm>
            <a:off x="2362200" y="6857992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82" name="Straight Connector 581"/>
          <p:cNvCxnSpPr>
            <a:stCxn id="578" idx="3"/>
          </p:cNvCxnSpPr>
          <p:nvPr/>
        </p:nvCxnSpPr>
        <p:spPr>
          <a:xfrm>
            <a:off x="2057400" y="7010392"/>
            <a:ext cx="3352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Straight Connector 584"/>
          <p:cNvCxnSpPr/>
          <p:nvPr/>
        </p:nvCxnSpPr>
        <p:spPr>
          <a:xfrm>
            <a:off x="4648200" y="4038592"/>
            <a:ext cx="0" cy="7620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Straight Connector 588"/>
          <p:cNvCxnSpPr/>
          <p:nvPr/>
        </p:nvCxnSpPr>
        <p:spPr>
          <a:xfrm>
            <a:off x="3352800" y="1828792"/>
            <a:ext cx="0" cy="86106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Straight Connector 591"/>
          <p:cNvCxnSpPr/>
          <p:nvPr/>
        </p:nvCxnSpPr>
        <p:spPr>
          <a:xfrm>
            <a:off x="3505200" y="3962392"/>
            <a:ext cx="2286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5" name="Rectangle 594"/>
          <p:cNvSpPr/>
          <p:nvPr/>
        </p:nvSpPr>
        <p:spPr>
          <a:xfrm>
            <a:off x="3733800" y="358139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MUL10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96" name="Straight Connector 595"/>
          <p:cNvCxnSpPr>
            <a:stCxn id="146" idx="3"/>
          </p:cNvCxnSpPr>
          <p:nvPr/>
        </p:nvCxnSpPr>
        <p:spPr>
          <a:xfrm>
            <a:off x="3886200" y="3962392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0" name="Rectangle 599"/>
          <p:cNvSpPr/>
          <p:nvPr/>
        </p:nvSpPr>
        <p:spPr>
          <a:xfrm>
            <a:off x="10972800" y="228599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busy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1" name="Straight Connector 600"/>
          <p:cNvCxnSpPr/>
          <p:nvPr/>
        </p:nvCxnSpPr>
        <p:spPr>
          <a:xfrm>
            <a:off x="11430000" y="2362192"/>
            <a:ext cx="1219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2" name="Rectangle 601"/>
          <p:cNvSpPr/>
          <p:nvPr/>
        </p:nvSpPr>
        <p:spPr>
          <a:xfrm>
            <a:off x="3733800" y="4038592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</p:txBody>
      </p:sp>
      <p:cxnSp>
        <p:nvCxnSpPr>
          <p:cNvPr id="603" name="Straight Connector 602"/>
          <p:cNvCxnSpPr/>
          <p:nvPr/>
        </p:nvCxnSpPr>
        <p:spPr>
          <a:xfrm>
            <a:off x="3810000" y="3733792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6" name="Rectangle 605"/>
          <p:cNvSpPr/>
          <p:nvPr/>
        </p:nvSpPr>
        <p:spPr>
          <a:xfrm>
            <a:off x="3733800" y="4343392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7" name="Straight Connector 606"/>
          <p:cNvCxnSpPr/>
          <p:nvPr/>
        </p:nvCxnSpPr>
        <p:spPr>
          <a:xfrm>
            <a:off x="3505200" y="2285992"/>
            <a:ext cx="0" cy="80010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3" name="Trapezoid 612"/>
          <p:cNvSpPr/>
          <p:nvPr/>
        </p:nvSpPr>
        <p:spPr>
          <a:xfrm rot="5400000">
            <a:off x="5181600" y="3428992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614" name="Rectangle 613"/>
          <p:cNvSpPr/>
          <p:nvPr/>
        </p:nvSpPr>
        <p:spPr>
          <a:xfrm>
            <a:off x="5334000" y="3505192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615" name="Rectangle 614"/>
          <p:cNvSpPr/>
          <p:nvPr/>
        </p:nvSpPr>
        <p:spPr>
          <a:xfrm>
            <a:off x="5334000" y="3352792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616" name="Straight Connector 615"/>
          <p:cNvCxnSpPr/>
          <p:nvPr/>
        </p:nvCxnSpPr>
        <p:spPr>
          <a:xfrm>
            <a:off x="5486400" y="3505192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Straight Connector 617"/>
          <p:cNvCxnSpPr/>
          <p:nvPr/>
        </p:nvCxnSpPr>
        <p:spPr>
          <a:xfrm flipV="1">
            <a:off x="5410200" y="3657592"/>
            <a:ext cx="0" cy="990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Straight Connector 619"/>
          <p:cNvCxnSpPr/>
          <p:nvPr/>
        </p:nvCxnSpPr>
        <p:spPr>
          <a:xfrm>
            <a:off x="6400800" y="3505192"/>
            <a:ext cx="0" cy="4572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2" name="Straight Connector 621"/>
          <p:cNvCxnSpPr/>
          <p:nvPr/>
        </p:nvCxnSpPr>
        <p:spPr>
          <a:xfrm flipH="1">
            <a:off x="5029200" y="3962392"/>
            <a:ext cx="1371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Straight Connector 622"/>
          <p:cNvCxnSpPr/>
          <p:nvPr/>
        </p:nvCxnSpPr>
        <p:spPr>
          <a:xfrm>
            <a:off x="5029200" y="3657592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4" name="Straight Connector 623"/>
          <p:cNvCxnSpPr/>
          <p:nvPr/>
        </p:nvCxnSpPr>
        <p:spPr>
          <a:xfrm flipV="1">
            <a:off x="5029200" y="3657592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7" name="Pentagon 626"/>
          <p:cNvSpPr/>
          <p:nvPr/>
        </p:nvSpPr>
        <p:spPr>
          <a:xfrm>
            <a:off x="1828800" y="3276592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628" name="Straight Connector 627"/>
          <p:cNvCxnSpPr/>
          <p:nvPr/>
        </p:nvCxnSpPr>
        <p:spPr>
          <a:xfrm flipV="1">
            <a:off x="2133600" y="3276592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9" name="Rectangle 628"/>
          <p:cNvSpPr/>
          <p:nvPr/>
        </p:nvSpPr>
        <p:spPr>
          <a:xfrm>
            <a:off x="2133600" y="3200392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58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0" name="Rectangle 629"/>
          <p:cNvSpPr/>
          <p:nvPr/>
        </p:nvSpPr>
        <p:spPr>
          <a:xfrm>
            <a:off x="2362200" y="3200392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RECV_CNT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31" name="Straight Connector 630"/>
          <p:cNvCxnSpPr>
            <a:stCxn id="627" idx="3"/>
          </p:cNvCxnSpPr>
          <p:nvPr/>
        </p:nvCxnSpPr>
        <p:spPr>
          <a:xfrm>
            <a:off x="2057400" y="3352792"/>
            <a:ext cx="3276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2" name="Rectangle 631"/>
          <p:cNvSpPr/>
          <p:nvPr/>
        </p:nvSpPr>
        <p:spPr>
          <a:xfrm>
            <a:off x="2286001" y="914392"/>
            <a:ext cx="609599" cy="19812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</a:p>
        </p:txBody>
      </p:sp>
      <p:cxnSp>
        <p:nvCxnSpPr>
          <p:cNvPr id="634" name="Straight Connector 633"/>
          <p:cNvCxnSpPr/>
          <p:nvPr/>
        </p:nvCxnSpPr>
        <p:spPr>
          <a:xfrm flipV="1">
            <a:off x="6705600" y="1828792"/>
            <a:ext cx="0" cy="4572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Straight Connector 635"/>
          <p:cNvCxnSpPr>
            <a:stCxn id="654" idx="1"/>
          </p:cNvCxnSpPr>
          <p:nvPr/>
        </p:nvCxnSpPr>
        <p:spPr>
          <a:xfrm flipH="1">
            <a:off x="2895600" y="2285992"/>
            <a:ext cx="6096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Straight Connector 639"/>
          <p:cNvCxnSpPr/>
          <p:nvPr/>
        </p:nvCxnSpPr>
        <p:spPr>
          <a:xfrm>
            <a:off x="2895600" y="1828792"/>
            <a:ext cx="2895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Straight Connector 642"/>
          <p:cNvCxnSpPr/>
          <p:nvPr/>
        </p:nvCxnSpPr>
        <p:spPr>
          <a:xfrm flipV="1">
            <a:off x="2971800" y="1752592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4" name="Rectangle 643"/>
          <p:cNvSpPr/>
          <p:nvPr/>
        </p:nvSpPr>
        <p:spPr>
          <a:xfrm>
            <a:off x="2971800" y="1676393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5" name="Rectangle 644"/>
          <p:cNvSpPr/>
          <p:nvPr/>
        </p:nvSpPr>
        <p:spPr>
          <a:xfrm>
            <a:off x="3200400" y="167639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state_next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0" name="Straight Connector 649"/>
          <p:cNvCxnSpPr/>
          <p:nvPr/>
        </p:nvCxnSpPr>
        <p:spPr>
          <a:xfrm flipV="1">
            <a:off x="5410200" y="2743192"/>
            <a:ext cx="0" cy="609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Straight Connector 651"/>
          <p:cNvCxnSpPr/>
          <p:nvPr/>
        </p:nvCxnSpPr>
        <p:spPr>
          <a:xfrm flipH="1">
            <a:off x="2895600" y="2743192"/>
            <a:ext cx="2514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4" name="Rectangle 653"/>
          <p:cNvSpPr/>
          <p:nvPr/>
        </p:nvSpPr>
        <p:spPr>
          <a:xfrm>
            <a:off x="8991600" y="2209792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</p:txBody>
      </p:sp>
      <p:cxnSp>
        <p:nvCxnSpPr>
          <p:cNvPr id="655" name="Straight Connector 654"/>
          <p:cNvCxnSpPr/>
          <p:nvPr/>
        </p:nvCxnSpPr>
        <p:spPr>
          <a:xfrm>
            <a:off x="9144000" y="2285993"/>
            <a:ext cx="914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7" name="Straight Connector 656"/>
          <p:cNvCxnSpPr>
            <a:endCxn id="654" idx="0"/>
          </p:cNvCxnSpPr>
          <p:nvPr/>
        </p:nvCxnSpPr>
        <p:spPr>
          <a:xfrm>
            <a:off x="9067800" y="1981192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1" name="Rectangle 660"/>
          <p:cNvSpPr/>
          <p:nvPr/>
        </p:nvSpPr>
        <p:spPr>
          <a:xfrm>
            <a:off x="9067800" y="1904992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69" name="Straight Connector 668"/>
          <p:cNvCxnSpPr/>
          <p:nvPr/>
        </p:nvCxnSpPr>
        <p:spPr>
          <a:xfrm>
            <a:off x="7620000" y="3657592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2" name="Straight Connector 671"/>
          <p:cNvCxnSpPr/>
          <p:nvPr/>
        </p:nvCxnSpPr>
        <p:spPr>
          <a:xfrm flipV="1">
            <a:off x="7620000" y="3657592"/>
            <a:ext cx="0" cy="11430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5" name="Straight Connector 674"/>
          <p:cNvCxnSpPr/>
          <p:nvPr/>
        </p:nvCxnSpPr>
        <p:spPr>
          <a:xfrm flipH="1">
            <a:off x="2895600" y="2590792"/>
            <a:ext cx="563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7" name="Straight Connector 676"/>
          <p:cNvCxnSpPr>
            <a:stCxn id="249" idx="2"/>
          </p:cNvCxnSpPr>
          <p:nvPr/>
        </p:nvCxnSpPr>
        <p:spPr>
          <a:xfrm>
            <a:off x="8229600" y="3581392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Straight Connector 678"/>
          <p:cNvCxnSpPr/>
          <p:nvPr/>
        </p:nvCxnSpPr>
        <p:spPr>
          <a:xfrm flipV="1">
            <a:off x="8534400" y="2590792"/>
            <a:ext cx="0" cy="990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Straight Connector 681"/>
          <p:cNvCxnSpPr/>
          <p:nvPr/>
        </p:nvCxnSpPr>
        <p:spPr>
          <a:xfrm flipV="1">
            <a:off x="8305800" y="3505192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3" name="Rectangle 682"/>
          <p:cNvSpPr/>
          <p:nvPr/>
        </p:nvSpPr>
        <p:spPr>
          <a:xfrm>
            <a:off x="8305800" y="3428993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4" name="Rectangle 683"/>
          <p:cNvSpPr/>
          <p:nvPr/>
        </p:nvSpPr>
        <p:spPr>
          <a:xfrm>
            <a:off x="8458200" y="358139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end10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88" name="Straight Connector 687"/>
          <p:cNvCxnSpPr/>
          <p:nvPr/>
        </p:nvCxnSpPr>
        <p:spPr>
          <a:xfrm flipV="1">
            <a:off x="7086600" y="3505192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Straight Connector 689"/>
          <p:cNvCxnSpPr/>
          <p:nvPr/>
        </p:nvCxnSpPr>
        <p:spPr>
          <a:xfrm flipV="1">
            <a:off x="7086600" y="3581392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Straight Connector 691"/>
          <p:cNvCxnSpPr/>
          <p:nvPr/>
        </p:nvCxnSpPr>
        <p:spPr>
          <a:xfrm>
            <a:off x="6781800" y="3733792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4" name="Rectangle 693"/>
          <p:cNvSpPr/>
          <p:nvPr/>
        </p:nvSpPr>
        <p:spPr>
          <a:xfrm>
            <a:off x="6629400" y="373379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6’d0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95" name="Straight Connector 694"/>
          <p:cNvCxnSpPr/>
          <p:nvPr/>
        </p:nvCxnSpPr>
        <p:spPr>
          <a:xfrm flipV="1">
            <a:off x="11506200" y="2285992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6" name="Rectangle 695"/>
          <p:cNvSpPr/>
          <p:nvPr/>
        </p:nvSpPr>
        <p:spPr>
          <a:xfrm>
            <a:off x="11506200" y="2209793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7" name="Rectangle 696"/>
          <p:cNvSpPr/>
          <p:nvPr/>
        </p:nvSpPr>
        <p:spPr>
          <a:xfrm>
            <a:off x="11734800" y="220979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mbusy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98" name="Straight Connector 697"/>
          <p:cNvCxnSpPr/>
          <p:nvPr/>
        </p:nvCxnSpPr>
        <p:spPr>
          <a:xfrm flipH="1">
            <a:off x="2895600" y="1219192"/>
            <a:ext cx="9753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0" name="Straight Connector 699"/>
          <p:cNvCxnSpPr/>
          <p:nvPr/>
        </p:nvCxnSpPr>
        <p:spPr>
          <a:xfrm flipV="1">
            <a:off x="12649200" y="1219192"/>
            <a:ext cx="0" cy="11430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/>
          <p:cNvSpPr/>
          <p:nvPr/>
        </p:nvSpPr>
        <p:spPr>
          <a:xfrm>
            <a:off x="10058400" y="6781784"/>
            <a:ext cx="1371600" cy="1524009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6" name="Rectangle 265"/>
          <p:cNvSpPr/>
          <p:nvPr/>
        </p:nvSpPr>
        <p:spPr>
          <a:xfrm>
            <a:off x="10058400" y="7086589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DIVIDEND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7" name="Rectangle 266"/>
          <p:cNvSpPr/>
          <p:nvPr/>
        </p:nvSpPr>
        <p:spPr>
          <a:xfrm>
            <a:off x="10058400" y="754379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10058400" y="800099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0" name="Straight Connector 279"/>
          <p:cNvCxnSpPr/>
          <p:nvPr/>
        </p:nvCxnSpPr>
        <p:spPr>
          <a:xfrm flipH="1" flipV="1">
            <a:off x="10058408" y="8077194"/>
            <a:ext cx="76201" cy="7620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 flipH="1">
            <a:off x="10058408" y="8153393"/>
            <a:ext cx="76201" cy="7620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Rectangle 283"/>
          <p:cNvSpPr/>
          <p:nvPr/>
        </p:nvSpPr>
        <p:spPr>
          <a:xfrm>
            <a:off x="10058400" y="6172183"/>
            <a:ext cx="457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#( .BW_CNT  (6)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.BW_DEND (64)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.BW_DSOR (64) )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i_div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5" name="Rectangle 284"/>
          <p:cNvSpPr/>
          <p:nvPr/>
        </p:nvSpPr>
        <p:spPr>
          <a:xfrm>
            <a:off x="10972800" y="8000991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QUOT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6" name="Rectangle 285"/>
          <p:cNvSpPr/>
          <p:nvPr/>
        </p:nvSpPr>
        <p:spPr>
          <a:xfrm>
            <a:off x="10058400" y="777239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7" name="Rectangle 286"/>
          <p:cNvSpPr/>
          <p:nvPr/>
        </p:nvSpPr>
        <p:spPr>
          <a:xfrm>
            <a:off x="10058400" y="7315185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DIVISOR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0" name="Rectangle 289"/>
          <p:cNvSpPr/>
          <p:nvPr/>
        </p:nvSpPr>
        <p:spPr>
          <a:xfrm>
            <a:off x="10972800" y="708659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BUSY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1" name="Rectangle 290"/>
          <p:cNvSpPr/>
          <p:nvPr/>
        </p:nvSpPr>
        <p:spPr>
          <a:xfrm>
            <a:off x="10972800" y="777239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92" name="Straight Connector 291"/>
          <p:cNvCxnSpPr/>
          <p:nvPr/>
        </p:nvCxnSpPr>
        <p:spPr>
          <a:xfrm>
            <a:off x="7467600" y="3505192"/>
            <a:ext cx="0" cy="38862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/>
          <p:nvPr/>
        </p:nvCxnSpPr>
        <p:spPr>
          <a:xfrm>
            <a:off x="7467600" y="7391392"/>
            <a:ext cx="2590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/>
          <p:nvPr/>
        </p:nvCxnSpPr>
        <p:spPr>
          <a:xfrm flipV="1">
            <a:off x="3962400" y="4800592"/>
            <a:ext cx="0" cy="990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/>
          <p:nvPr/>
        </p:nvCxnSpPr>
        <p:spPr>
          <a:xfrm>
            <a:off x="9753600" y="7162792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/>
          <p:nvPr/>
        </p:nvCxnSpPr>
        <p:spPr>
          <a:xfrm>
            <a:off x="9753600" y="5791192"/>
            <a:ext cx="0" cy="13716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/>
          <p:cNvCxnSpPr>
            <a:stCxn id="156" idx="3"/>
          </p:cNvCxnSpPr>
          <p:nvPr/>
        </p:nvCxnSpPr>
        <p:spPr>
          <a:xfrm>
            <a:off x="4343400" y="4038592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/>
          <p:nvPr/>
        </p:nvCxnSpPr>
        <p:spPr>
          <a:xfrm>
            <a:off x="3352800" y="4114792"/>
            <a:ext cx="3810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/>
          <p:cNvCxnSpPr/>
          <p:nvPr/>
        </p:nvCxnSpPr>
        <p:spPr>
          <a:xfrm flipV="1">
            <a:off x="3810000" y="4190992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/>
          <p:cNvCxnSpPr>
            <a:stCxn id="602" idx="3"/>
          </p:cNvCxnSpPr>
          <p:nvPr/>
        </p:nvCxnSpPr>
        <p:spPr>
          <a:xfrm>
            <a:off x="3886200" y="4114792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Rectangle 362"/>
          <p:cNvSpPr/>
          <p:nvPr/>
        </p:nvSpPr>
        <p:spPr>
          <a:xfrm>
            <a:off x="3733800" y="7467592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</p:txBody>
      </p:sp>
      <p:sp>
        <p:nvSpPr>
          <p:cNvPr id="364" name="Flowchart: Delay 363"/>
          <p:cNvSpPr/>
          <p:nvPr/>
        </p:nvSpPr>
        <p:spPr>
          <a:xfrm>
            <a:off x="4038600" y="7467592"/>
            <a:ext cx="304800" cy="304800"/>
          </a:xfrm>
          <a:prstGeom prst="flowChartDelay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365" name="Straight Connector 364"/>
          <p:cNvCxnSpPr/>
          <p:nvPr/>
        </p:nvCxnSpPr>
        <p:spPr>
          <a:xfrm>
            <a:off x="3505200" y="7543792"/>
            <a:ext cx="2286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Rectangle 365"/>
          <p:cNvSpPr/>
          <p:nvPr/>
        </p:nvSpPr>
        <p:spPr>
          <a:xfrm>
            <a:off x="3733800" y="716279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MUL10_LAST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67" name="Straight Connector 366"/>
          <p:cNvCxnSpPr>
            <a:stCxn id="363" idx="3"/>
          </p:cNvCxnSpPr>
          <p:nvPr/>
        </p:nvCxnSpPr>
        <p:spPr>
          <a:xfrm>
            <a:off x="3886200" y="7543792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Rectangle 367"/>
          <p:cNvSpPr/>
          <p:nvPr/>
        </p:nvSpPr>
        <p:spPr>
          <a:xfrm>
            <a:off x="3733800" y="7619992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</p:txBody>
      </p:sp>
      <p:cxnSp>
        <p:nvCxnSpPr>
          <p:cNvPr id="369" name="Straight Connector 368"/>
          <p:cNvCxnSpPr/>
          <p:nvPr/>
        </p:nvCxnSpPr>
        <p:spPr>
          <a:xfrm>
            <a:off x="3810000" y="7315192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Rectangle 369"/>
          <p:cNvSpPr/>
          <p:nvPr/>
        </p:nvSpPr>
        <p:spPr>
          <a:xfrm>
            <a:off x="3733800" y="7924792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2" name="Straight Connector 371"/>
          <p:cNvCxnSpPr/>
          <p:nvPr/>
        </p:nvCxnSpPr>
        <p:spPr>
          <a:xfrm>
            <a:off x="3352800" y="7696192"/>
            <a:ext cx="3810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/>
          <p:cNvCxnSpPr/>
          <p:nvPr/>
        </p:nvCxnSpPr>
        <p:spPr>
          <a:xfrm flipV="1">
            <a:off x="3810000" y="7772392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/>
          <p:cNvCxnSpPr>
            <a:stCxn id="368" idx="3"/>
          </p:cNvCxnSpPr>
          <p:nvPr/>
        </p:nvCxnSpPr>
        <p:spPr>
          <a:xfrm>
            <a:off x="3886200" y="7696192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/>
          <p:cNvCxnSpPr/>
          <p:nvPr/>
        </p:nvCxnSpPr>
        <p:spPr>
          <a:xfrm>
            <a:off x="4343400" y="7619992"/>
            <a:ext cx="5715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Rectangle 387"/>
          <p:cNvSpPr/>
          <p:nvPr/>
        </p:nvSpPr>
        <p:spPr>
          <a:xfrm>
            <a:off x="10058400" y="9524984"/>
            <a:ext cx="1371600" cy="1524009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9" name="Rectangle 388"/>
          <p:cNvSpPr/>
          <p:nvPr/>
        </p:nvSpPr>
        <p:spPr>
          <a:xfrm>
            <a:off x="10058400" y="9829789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DIVIDEND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0" name="Rectangle 389"/>
          <p:cNvSpPr/>
          <p:nvPr/>
        </p:nvSpPr>
        <p:spPr>
          <a:xfrm>
            <a:off x="10058400" y="1028699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1" name="Rectangle 390"/>
          <p:cNvSpPr/>
          <p:nvPr/>
        </p:nvSpPr>
        <p:spPr>
          <a:xfrm>
            <a:off x="14401800" y="10210792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92" name="Straight Connector 391"/>
          <p:cNvCxnSpPr/>
          <p:nvPr/>
        </p:nvCxnSpPr>
        <p:spPr>
          <a:xfrm flipH="1" flipV="1">
            <a:off x="10058408" y="10820394"/>
            <a:ext cx="76201" cy="7620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/>
          <p:cNvCxnSpPr/>
          <p:nvPr/>
        </p:nvCxnSpPr>
        <p:spPr>
          <a:xfrm flipH="1">
            <a:off x="10058408" y="10896593"/>
            <a:ext cx="76201" cy="7620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Rectangle 393"/>
          <p:cNvSpPr/>
          <p:nvPr/>
        </p:nvSpPr>
        <p:spPr>
          <a:xfrm>
            <a:off x="10058400" y="8915383"/>
            <a:ext cx="457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#( .BW_CNT  (3)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.BW_DEND (7)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.BW_DSOR (4) )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i_div10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5" name="Rectangle 394"/>
          <p:cNvSpPr/>
          <p:nvPr/>
        </p:nvSpPr>
        <p:spPr>
          <a:xfrm>
            <a:off x="10972800" y="1021079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QUOT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6" name="Rectangle 395"/>
          <p:cNvSpPr/>
          <p:nvPr/>
        </p:nvSpPr>
        <p:spPr>
          <a:xfrm>
            <a:off x="10058400" y="1051559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7" name="Rectangle 396"/>
          <p:cNvSpPr/>
          <p:nvPr/>
        </p:nvSpPr>
        <p:spPr>
          <a:xfrm>
            <a:off x="10058400" y="10058385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DIVISOR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8" name="Rectangle 397"/>
          <p:cNvSpPr/>
          <p:nvPr/>
        </p:nvSpPr>
        <p:spPr>
          <a:xfrm>
            <a:off x="10972800" y="967739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BUSY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9" name="Rectangle 398"/>
          <p:cNvSpPr/>
          <p:nvPr/>
        </p:nvSpPr>
        <p:spPr>
          <a:xfrm>
            <a:off x="10972800" y="1082039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00" name="Straight Connector 399"/>
          <p:cNvCxnSpPr/>
          <p:nvPr/>
        </p:nvCxnSpPr>
        <p:spPr>
          <a:xfrm flipH="1">
            <a:off x="2895600" y="1066792"/>
            <a:ext cx="10363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/>
          <p:cNvCxnSpPr/>
          <p:nvPr/>
        </p:nvCxnSpPr>
        <p:spPr>
          <a:xfrm>
            <a:off x="11430000" y="7162792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Connector 401"/>
          <p:cNvCxnSpPr/>
          <p:nvPr/>
        </p:nvCxnSpPr>
        <p:spPr>
          <a:xfrm flipV="1">
            <a:off x="13258800" y="1066792"/>
            <a:ext cx="0" cy="60960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Connector 402"/>
          <p:cNvCxnSpPr/>
          <p:nvPr/>
        </p:nvCxnSpPr>
        <p:spPr>
          <a:xfrm flipV="1">
            <a:off x="11506200" y="7086592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Rectangle 403"/>
          <p:cNvSpPr/>
          <p:nvPr/>
        </p:nvSpPr>
        <p:spPr>
          <a:xfrm>
            <a:off x="11506200" y="7010393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5" name="Rectangle 404"/>
          <p:cNvSpPr/>
          <p:nvPr/>
        </p:nvSpPr>
        <p:spPr>
          <a:xfrm>
            <a:off x="11734800" y="701039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busy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06" name="Straight Connector 405"/>
          <p:cNvCxnSpPr/>
          <p:nvPr/>
        </p:nvCxnSpPr>
        <p:spPr>
          <a:xfrm flipH="1">
            <a:off x="2895600" y="914392"/>
            <a:ext cx="10515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Connector 406"/>
          <p:cNvCxnSpPr/>
          <p:nvPr/>
        </p:nvCxnSpPr>
        <p:spPr>
          <a:xfrm flipV="1">
            <a:off x="13411200" y="914392"/>
            <a:ext cx="0" cy="8839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Connector 407"/>
          <p:cNvCxnSpPr/>
          <p:nvPr/>
        </p:nvCxnSpPr>
        <p:spPr>
          <a:xfrm>
            <a:off x="11430000" y="9753592"/>
            <a:ext cx="1981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Connector 408"/>
          <p:cNvCxnSpPr/>
          <p:nvPr/>
        </p:nvCxnSpPr>
        <p:spPr>
          <a:xfrm flipV="1">
            <a:off x="11506200" y="9677392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Rectangle 409"/>
          <p:cNvSpPr/>
          <p:nvPr/>
        </p:nvSpPr>
        <p:spPr>
          <a:xfrm>
            <a:off x="11506200" y="9601193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1" name="Rectangle 410"/>
          <p:cNvSpPr/>
          <p:nvPr/>
        </p:nvSpPr>
        <p:spPr>
          <a:xfrm>
            <a:off x="11734800" y="960119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d10busy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12" name="Straight Connector 411"/>
          <p:cNvCxnSpPr/>
          <p:nvPr/>
        </p:nvCxnSpPr>
        <p:spPr>
          <a:xfrm>
            <a:off x="11430000" y="7848592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Connector 413"/>
          <p:cNvCxnSpPr/>
          <p:nvPr/>
        </p:nvCxnSpPr>
        <p:spPr>
          <a:xfrm flipV="1">
            <a:off x="11963400" y="7772392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Connector 415"/>
          <p:cNvCxnSpPr/>
          <p:nvPr/>
        </p:nvCxnSpPr>
        <p:spPr>
          <a:xfrm>
            <a:off x="11963400" y="7772392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Rectangle 417"/>
          <p:cNvSpPr/>
          <p:nvPr/>
        </p:nvSpPr>
        <p:spPr>
          <a:xfrm>
            <a:off x="3733800" y="10210792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</p:txBody>
      </p:sp>
      <p:sp>
        <p:nvSpPr>
          <p:cNvPr id="419" name="Flowchart: Delay 418"/>
          <p:cNvSpPr/>
          <p:nvPr/>
        </p:nvSpPr>
        <p:spPr>
          <a:xfrm>
            <a:off x="4038600" y="10210792"/>
            <a:ext cx="304800" cy="304800"/>
          </a:xfrm>
          <a:prstGeom prst="flowChartDelay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420" name="Straight Connector 419"/>
          <p:cNvCxnSpPr/>
          <p:nvPr/>
        </p:nvCxnSpPr>
        <p:spPr>
          <a:xfrm>
            <a:off x="3505200" y="10286992"/>
            <a:ext cx="228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Rectangle 420"/>
          <p:cNvSpPr/>
          <p:nvPr/>
        </p:nvSpPr>
        <p:spPr>
          <a:xfrm>
            <a:off x="3733800" y="990599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22" name="Straight Connector 421"/>
          <p:cNvCxnSpPr>
            <a:stCxn id="418" idx="3"/>
          </p:cNvCxnSpPr>
          <p:nvPr/>
        </p:nvCxnSpPr>
        <p:spPr>
          <a:xfrm>
            <a:off x="3886200" y="10286992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Rectangle 422"/>
          <p:cNvSpPr/>
          <p:nvPr/>
        </p:nvSpPr>
        <p:spPr>
          <a:xfrm>
            <a:off x="3733800" y="10363192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</p:txBody>
      </p:sp>
      <p:cxnSp>
        <p:nvCxnSpPr>
          <p:cNvPr id="424" name="Straight Connector 423"/>
          <p:cNvCxnSpPr/>
          <p:nvPr/>
        </p:nvCxnSpPr>
        <p:spPr>
          <a:xfrm>
            <a:off x="3810000" y="10058392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Rectangle 424"/>
          <p:cNvSpPr/>
          <p:nvPr/>
        </p:nvSpPr>
        <p:spPr>
          <a:xfrm>
            <a:off x="3733800" y="10667992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DIV10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26" name="Straight Connector 425"/>
          <p:cNvCxnSpPr/>
          <p:nvPr/>
        </p:nvCxnSpPr>
        <p:spPr>
          <a:xfrm>
            <a:off x="3352800" y="10439392"/>
            <a:ext cx="381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/>
          <p:cNvCxnSpPr/>
          <p:nvPr/>
        </p:nvCxnSpPr>
        <p:spPr>
          <a:xfrm flipV="1">
            <a:off x="3810000" y="10515592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/>
          <p:cNvCxnSpPr>
            <a:stCxn id="423" idx="3"/>
          </p:cNvCxnSpPr>
          <p:nvPr/>
        </p:nvCxnSpPr>
        <p:spPr>
          <a:xfrm>
            <a:off x="3886200" y="10439392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/>
          <p:cNvCxnSpPr/>
          <p:nvPr/>
        </p:nvCxnSpPr>
        <p:spPr>
          <a:xfrm>
            <a:off x="4343400" y="10363192"/>
            <a:ext cx="5715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/>
          <p:cNvCxnSpPr/>
          <p:nvPr/>
        </p:nvCxnSpPr>
        <p:spPr>
          <a:xfrm>
            <a:off x="9753600" y="10134592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Rectangle 434"/>
          <p:cNvSpPr/>
          <p:nvPr/>
        </p:nvSpPr>
        <p:spPr>
          <a:xfrm>
            <a:off x="9448800" y="998219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4’d10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36" name="Straight Connector 435"/>
          <p:cNvCxnSpPr/>
          <p:nvPr/>
        </p:nvCxnSpPr>
        <p:spPr>
          <a:xfrm>
            <a:off x="8686800" y="9905992"/>
            <a:ext cx="1371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/>
          <p:cNvCxnSpPr/>
          <p:nvPr/>
        </p:nvCxnSpPr>
        <p:spPr>
          <a:xfrm>
            <a:off x="11430000" y="8077192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/>
          <p:cNvCxnSpPr/>
          <p:nvPr/>
        </p:nvCxnSpPr>
        <p:spPr>
          <a:xfrm>
            <a:off x="12039600" y="8077192"/>
            <a:ext cx="0" cy="533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/>
          <p:cNvCxnSpPr/>
          <p:nvPr/>
        </p:nvCxnSpPr>
        <p:spPr>
          <a:xfrm flipH="1">
            <a:off x="8686800" y="8610592"/>
            <a:ext cx="3352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/>
          <p:nvPr/>
        </p:nvCxnSpPr>
        <p:spPr>
          <a:xfrm>
            <a:off x="8686800" y="8610592"/>
            <a:ext cx="0" cy="1295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Connector 460"/>
          <p:cNvCxnSpPr/>
          <p:nvPr/>
        </p:nvCxnSpPr>
        <p:spPr>
          <a:xfrm flipV="1">
            <a:off x="8839200" y="9829792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Connector 463"/>
          <p:cNvCxnSpPr/>
          <p:nvPr/>
        </p:nvCxnSpPr>
        <p:spPr>
          <a:xfrm flipV="1">
            <a:off x="8915400" y="9677392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Connector 470"/>
          <p:cNvCxnSpPr/>
          <p:nvPr/>
        </p:nvCxnSpPr>
        <p:spPr>
          <a:xfrm>
            <a:off x="8915400" y="9677392"/>
            <a:ext cx="533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/>
          <p:cNvCxnSpPr/>
          <p:nvPr/>
        </p:nvCxnSpPr>
        <p:spPr>
          <a:xfrm flipV="1">
            <a:off x="9372600" y="9601192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Connector 475"/>
          <p:cNvCxnSpPr/>
          <p:nvPr/>
        </p:nvCxnSpPr>
        <p:spPr>
          <a:xfrm>
            <a:off x="9372600" y="9601192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Connector 476"/>
          <p:cNvCxnSpPr/>
          <p:nvPr/>
        </p:nvCxnSpPr>
        <p:spPr>
          <a:xfrm flipV="1">
            <a:off x="9067800" y="9829792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9" name="Rectangle 478"/>
          <p:cNvSpPr/>
          <p:nvPr/>
        </p:nvSpPr>
        <p:spPr>
          <a:xfrm>
            <a:off x="9067800" y="9753593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12" name="Straight Connector 511"/>
          <p:cNvCxnSpPr/>
          <p:nvPr/>
        </p:nvCxnSpPr>
        <p:spPr>
          <a:xfrm flipV="1">
            <a:off x="9067800" y="9601192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3" name="Rectangle 522"/>
          <p:cNvSpPr/>
          <p:nvPr/>
        </p:nvSpPr>
        <p:spPr>
          <a:xfrm>
            <a:off x="9067800" y="9524993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57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30" name="Straight Connector 529"/>
          <p:cNvCxnSpPr/>
          <p:nvPr/>
        </p:nvCxnSpPr>
        <p:spPr>
          <a:xfrm flipV="1">
            <a:off x="11506200" y="8000992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3" name="Rectangle 532"/>
          <p:cNvSpPr/>
          <p:nvPr/>
        </p:nvSpPr>
        <p:spPr>
          <a:xfrm>
            <a:off x="11506200" y="7924793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4" name="Rectangle 533"/>
          <p:cNvSpPr/>
          <p:nvPr/>
        </p:nvSpPr>
        <p:spPr>
          <a:xfrm>
            <a:off x="11734800" y="792479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ratio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7" name="Oval 336"/>
          <p:cNvSpPr/>
          <p:nvPr/>
        </p:nvSpPr>
        <p:spPr>
          <a:xfrm>
            <a:off x="15773400" y="2438392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9" name="Straight Connector 338"/>
          <p:cNvCxnSpPr/>
          <p:nvPr/>
        </p:nvCxnSpPr>
        <p:spPr>
          <a:xfrm flipH="1">
            <a:off x="15544800" y="1066792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/>
          <p:cNvCxnSpPr>
            <a:stCxn id="337" idx="0"/>
          </p:cNvCxnSpPr>
          <p:nvPr/>
        </p:nvCxnSpPr>
        <p:spPr>
          <a:xfrm flipV="1">
            <a:off x="15849600" y="1066794"/>
            <a:ext cx="0" cy="1371598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/>
          <p:cNvCxnSpPr/>
          <p:nvPr/>
        </p:nvCxnSpPr>
        <p:spPr>
          <a:xfrm flipV="1">
            <a:off x="15925800" y="2514592"/>
            <a:ext cx="609600" cy="2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Rectangle 376"/>
          <p:cNvSpPr/>
          <p:nvPr/>
        </p:nvSpPr>
        <p:spPr>
          <a:xfrm>
            <a:off x="15849600" y="213359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endexp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8" name="Rectangle 377"/>
          <p:cNvSpPr/>
          <p:nvPr/>
        </p:nvSpPr>
        <p:spPr>
          <a:xfrm>
            <a:off x="16002000" y="2514592"/>
            <a:ext cx="3810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</p:txBody>
      </p:sp>
      <p:sp>
        <p:nvSpPr>
          <p:cNvPr id="379" name="Trapezoid 378"/>
          <p:cNvSpPr/>
          <p:nvPr/>
        </p:nvSpPr>
        <p:spPr>
          <a:xfrm rot="5400000">
            <a:off x="5181600" y="6095992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380" name="Rectangle 379"/>
          <p:cNvSpPr/>
          <p:nvPr/>
        </p:nvSpPr>
        <p:spPr>
          <a:xfrm>
            <a:off x="5334000" y="6172192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381" name="Rectangle 380"/>
          <p:cNvSpPr/>
          <p:nvPr/>
        </p:nvSpPr>
        <p:spPr>
          <a:xfrm>
            <a:off x="5334000" y="6019792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382" name="Rectangle 381"/>
          <p:cNvSpPr/>
          <p:nvPr/>
        </p:nvSpPr>
        <p:spPr>
          <a:xfrm>
            <a:off x="5791200" y="6095993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383" name="Straight Connector 382"/>
          <p:cNvCxnSpPr/>
          <p:nvPr/>
        </p:nvCxnSpPr>
        <p:spPr>
          <a:xfrm flipV="1">
            <a:off x="5867401" y="6324557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Connector 383"/>
          <p:cNvCxnSpPr/>
          <p:nvPr/>
        </p:nvCxnSpPr>
        <p:spPr>
          <a:xfrm flipH="1" flipV="1">
            <a:off x="5943601" y="6324557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5" name="Rectangle 384"/>
          <p:cNvSpPr/>
          <p:nvPr/>
        </p:nvSpPr>
        <p:spPr>
          <a:xfrm>
            <a:off x="5867400" y="6095964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386" name="Straight Connector 385"/>
          <p:cNvCxnSpPr/>
          <p:nvPr/>
        </p:nvCxnSpPr>
        <p:spPr>
          <a:xfrm flipV="1">
            <a:off x="6172200" y="6095992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Rectangle 386"/>
          <p:cNvSpPr/>
          <p:nvPr/>
        </p:nvSpPr>
        <p:spPr>
          <a:xfrm>
            <a:off x="6172200" y="6019793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3" name="Rectangle 412"/>
          <p:cNvSpPr/>
          <p:nvPr/>
        </p:nvSpPr>
        <p:spPr>
          <a:xfrm>
            <a:off x="6400800" y="601979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exp_cnt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15" name="Straight Connector 414"/>
          <p:cNvCxnSpPr>
            <a:stCxn id="379" idx="0"/>
          </p:cNvCxnSpPr>
          <p:nvPr/>
        </p:nvCxnSpPr>
        <p:spPr>
          <a:xfrm>
            <a:off x="5486400" y="6172192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Connector 416"/>
          <p:cNvCxnSpPr/>
          <p:nvPr/>
        </p:nvCxnSpPr>
        <p:spPr>
          <a:xfrm>
            <a:off x="4724400" y="6324592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" name="Trapezoid 429"/>
          <p:cNvSpPr/>
          <p:nvPr/>
        </p:nvSpPr>
        <p:spPr>
          <a:xfrm rot="5400000">
            <a:off x="4419600" y="6248392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431" name="Rectangle 430"/>
          <p:cNvSpPr/>
          <p:nvPr/>
        </p:nvSpPr>
        <p:spPr>
          <a:xfrm>
            <a:off x="4572000" y="6324592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433" name="Rectangle 432"/>
          <p:cNvSpPr/>
          <p:nvPr/>
        </p:nvSpPr>
        <p:spPr>
          <a:xfrm>
            <a:off x="4572000" y="6172192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434" name="Straight Connector 433"/>
          <p:cNvCxnSpPr>
            <a:stCxn id="538" idx="3"/>
          </p:cNvCxnSpPr>
          <p:nvPr/>
        </p:nvCxnSpPr>
        <p:spPr>
          <a:xfrm>
            <a:off x="4343400" y="6172192"/>
            <a:ext cx="228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/>
          <p:cNvCxnSpPr/>
          <p:nvPr/>
        </p:nvCxnSpPr>
        <p:spPr>
          <a:xfrm>
            <a:off x="4267200" y="6476992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/>
          <p:cNvCxnSpPr/>
          <p:nvPr/>
        </p:nvCxnSpPr>
        <p:spPr>
          <a:xfrm>
            <a:off x="6096000" y="6172192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Connector 453"/>
          <p:cNvCxnSpPr>
            <a:endCxn id="538" idx="2"/>
          </p:cNvCxnSpPr>
          <p:nvPr/>
        </p:nvCxnSpPr>
        <p:spPr>
          <a:xfrm flipV="1">
            <a:off x="4267200" y="6248392"/>
            <a:ext cx="0" cy="609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Straight Connector 534"/>
          <p:cNvCxnSpPr/>
          <p:nvPr/>
        </p:nvCxnSpPr>
        <p:spPr>
          <a:xfrm flipV="1">
            <a:off x="5410200" y="6324592"/>
            <a:ext cx="0" cy="685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Straight Connector 535"/>
          <p:cNvCxnSpPr/>
          <p:nvPr/>
        </p:nvCxnSpPr>
        <p:spPr>
          <a:xfrm>
            <a:off x="5029200" y="6019792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7" name="Rectangle 536"/>
          <p:cNvSpPr/>
          <p:nvPr/>
        </p:nvSpPr>
        <p:spPr>
          <a:xfrm>
            <a:off x="4724400" y="586739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5’d0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8" name="Rectangle 537"/>
          <p:cNvSpPr/>
          <p:nvPr/>
        </p:nvSpPr>
        <p:spPr>
          <a:xfrm>
            <a:off x="4191000" y="6095992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39" name="Straight Connector 538"/>
          <p:cNvCxnSpPr/>
          <p:nvPr/>
        </p:nvCxnSpPr>
        <p:spPr>
          <a:xfrm>
            <a:off x="6705600" y="6172192"/>
            <a:ext cx="0" cy="60198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Connector 539"/>
          <p:cNvCxnSpPr>
            <a:endCxn id="538" idx="1"/>
          </p:cNvCxnSpPr>
          <p:nvPr/>
        </p:nvCxnSpPr>
        <p:spPr>
          <a:xfrm>
            <a:off x="3886200" y="6172192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1" name="Rectangle 540"/>
          <p:cNvSpPr/>
          <p:nvPr/>
        </p:nvSpPr>
        <p:spPr>
          <a:xfrm>
            <a:off x="3733800" y="601979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5’d1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2" name="Rectangle 541"/>
          <p:cNvSpPr/>
          <p:nvPr/>
        </p:nvSpPr>
        <p:spPr>
          <a:xfrm rot="16200000">
            <a:off x="7924800" y="6095992"/>
            <a:ext cx="3048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</p:txBody>
      </p:sp>
      <p:cxnSp>
        <p:nvCxnSpPr>
          <p:cNvPr id="543" name="Straight Connector 542"/>
          <p:cNvCxnSpPr/>
          <p:nvPr/>
        </p:nvCxnSpPr>
        <p:spPr>
          <a:xfrm>
            <a:off x="7620000" y="6324592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4" name="Rectangle 543"/>
          <p:cNvSpPr/>
          <p:nvPr/>
        </p:nvSpPr>
        <p:spPr>
          <a:xfrm>
            <a:off x="7467600" y="632459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5’d17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45" name="Straight Connector 544"/>
          <p:cNvCxnSpPr/>
          <p:nvPr/>
        </p:nvCxnSpPr>
        <p:spPr>
          <a:xfrm>
            <a:off x="8229600" y="6248392"/>
            <a:ext cx="838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Straight Connector 545"/>
          <p:cNvCxnSpPr/>
          <p:nvPr/>
        </p:nvCxnSpPr>
        <p:spPr>
          <a:xfrm flipV="1">
            <a:off x="8305800" y="6172192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Rectangle 546"/>
          <p:cNvSpPr/>
          <p:nvPr/>
        </p:nvSpPr>
        <p:spPr>
          <a:xfrm>
            <a:off x="8305800" y="6095993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8" name="Rectangle 547"/>
          <p:cNvSpPr/>
          <p:nvPr/>
        </p:nvSpPr>
        <p:spPr>
          <a:xfrm>
            <a:off x="8458200" y="624839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endexp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49" name="Straight Connector 548"/>
          <p:cNvCxnSpPr/>
          <p:nvPr/>
        </p:nvCxnSpPr>
        <p:spPr>
          <a:xfrm flipH="1">
            <a:off x="2895600" y="2438392"/>
            <a:ext cx="6158948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Straight Connector 549"/>
          <p:cNvCxnSpPr/>
          <p:nvPr/>
        </p:nvCxnSpPr>
        <p:spPr>
          <a:xfrm flipV="1">
            <a:off x="9067800" y="2438392"/>
            <a:ext cx="0" cy="38100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" name="Rectangle 551"/>
          <p:cNvSpPr/>
          <p:nvPr/>
        </p:nvSpPr>
        <p:spPr>
          <a:xfrm>
            <a:off x="10058400" y="11810984"/>
            <a:ext cx="1371600" cy="1524009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3" name="Rectangle 552"/>
          <p:cNvSpPr/>
          <p:nvPr/>
        </p:nvSpPr>
        <p:spPr>
          <a:xfrm>
            <a:off x="10058400" y="12115789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DIVIDEND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4" name="Rectangle 553"/>
          <p:cNvSpPr/>
          <p:nvPr/>
        </p:nvSpPr>
        <p:spPr>
          <a:xfrm>
            <a:off x="10058400" y="1257299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5" name="Rectangle 554"/>
          <p:cNvSpPr/>
          <p:nvPr/>
        </p:nvSpPr>
        <p:spPr>
          <a:xfrm>
            <a:off x="10058400" y="1303019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56" name="Straight Connector 555"/>
          <p:cNvCxnSpPr/>
          <p:nvPr/>
        </p:nvCxnSpPr>
        <p:spPr>
          <a:xfrm flipH="1" flipV="1">
            <a:off x="10058408" y="13106394"/>
            <a:ext cx="76201" cy="7620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Straight Connector 557"/>
          <p:cNvCxnSpPr/>
          <p:nvPr/>
        </p:nvCxnSpPr>
        <p:spPr>
          <a:xfrm flipH="1">
            <a:off x="10058408" y="13182593"/>
            <a:ext cx="76201" cy="7620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" name="Rectangle 562"/>
          <p:cNvSpPr/>
          <p:nvPr/>
        </p:nvSpPr>
        <p:spPr>
          <a:xfrm>
            <a:off x="10058400" y="11201383"/>
            <a:ext cx="457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#( .BW_CNT  (3)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.BW_DEND (5)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.BW_DSOR (4) )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i_divexp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4" name="Rectangle 563"/>
          <p:cNvSpPr/>
          <p:nvPr/>
        </p:nvSpPr>
        <p:spPr>
          <a:xfrm>
            <a:off x="10972800" y="1249679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QUOT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5" name="Rectangle 564"/>
          <p:cNvSpPr/>
          <p:nvPr/>
        </p:nvSpPr>
        <p:spPr>
          <a:xfrm>
            <a:off x="10058400" y="1280159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6" name="Rectangle 565"/>
          <p:cNvSpPr/>
          <p:nvPr/>
        </p:nvSpPr>
        <p:spPr>
          <a:xfrm>
            <a:off x="10058400" y="12344385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DIVISOR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8" name="Rectangle 567"/>
          <p:cNvSpPr/>
          <p:nvPr/>
        </p:nvSpPr>
        <p:spPr>
          <a:xfrm>
            <a:off x="10972800" y="1196339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BUSY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0" name="Rectangle 569"/>
          <p:cNvSpPr/>
          <p:nvPr/>
        </p:nvSpPr>
        <p:spPr>
          <a:xfrm>
            <a:off x="10972800" y="1310639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73" name="Straight Connector 572"/>
          <p:cNvCxnSpPr/>
          <p:nvPr/>
        </p:nvCxnSpPr>
        <p:spPr>
          <a:xfrm>
            <a:off x="11430000" y="12039592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Straight Connector 573"/>
          <p:cNvCxnSpPr/>
          <p:nvPr/>
        </p:nvCxnSpPr>
        <p:spPr>
          <a:xfrm flipV="1">
            <a:off x="11506200" y="11963392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5" name="Rectangle 574"/>
          <p:cNvSpPr/>
          <p:nvPr/>
        </p:nvSpPr>
        <p:spPr>
          <a:xfrm>
            <a:off x="11506200" y="11887193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83" name="Straight Connector 582"/>
          <p:cNvCxnSpPr/>
          <p:nvPr/>
        </p:nvCxnSpPr>
        <p:spPr>
          <a:xfrm>
            <a:off x="9753600" y="12420592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4" name="Rectangle 583"/>
          <p:cNvSpPr/>
          <p:nvPr/>
        </p:nvSpPr>
        <p:spPr>
          <a:xfrm>
            <a:off x="9448800" y="1226819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4’d10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86" name="Straight Connector 585"/>
          <p:cNvCxnSpPr/>
          <p:nvPr/>
        </p:nvCxnSpPr>
        <p:spPr>
          <a:xfrm>
            <a:off x="6705600" y="12191992"/>
            <a:ext cx="3352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Straight Connector 603"/>
          <p:cNvCxnSpPr/>
          <p:nvPr/>
        </p:nvCxnSpPr>
        <p:spPr>
          <a:xfrm flipH="1">
            <a:off x="4267200" y="6857992"/>
            <a:ext cx="24384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Straight Connector 604"/>
          <p:cNvCxnSpPr/>
          <p:nvPr/>
        </p:nvCxnSpPr>
        <p:spPr>
          <a:xfrm>
            <a:off x="6324600" y="12649192"/>
            <a:ext cx="3733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Straight Connector 607"/>
          <p:cNvCxnSpPr/>
          <p:nvPr/>
        </p:nvCxnSpPr>
        <p:spPr>
          <a:xfrm>
            <a:off x="6324600" y="10363192"/>
            <a:ext cx="0" cy="22860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Straight Connector 608"/>
          <p:cNvCxnSpPr/>
          <p:nvPr/>
        </p:nvCxnSpPr>
        <p:spPr>
          <a:xfrm flipV="1">
            <a:off x="11963400" y="11963392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Straight Connector 609"/>
          <p:cNvCxnSpPr/>
          <p:nvPr/>
        </p:nvCxnSpPr>
        <p:spPr>
          <a:xfrm>
            <a:off x="11963400" y="11963392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Straight Connector 610"/>
          <p:cNvCxnSpPr/>
          <p:nvPr/>
        </p:nvCxnSpPr>
        <p:spPr>
          <a:xfrm flipV="1">
            <a:off x="4419600" y="10286992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2" name="Rectangle 611"/>
          <p:cNvSpPr/>
          <p:nvPr/>
        </p:nvSpPr>
        <p:spPr>
          <a:xfrm>
            <a:off x="4419600" y="10210793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7" name="Rectangle 616"/>
          <p:cNvSpPr/>
          <p:nvPr/>
        </p:nvSpPr>
        <p:spPr>
          <a:xfrm>
            <a:off x="4648200" y="1021079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start_div10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9" name="Straight Connector 618"/>
          <p:cNvCxnSpPr/>
          <p:nvPr/>
        </p:nvCxnSpPr>
        <p:spPr>
          <a:xfrm>
            <a:off x="4648200" y="5105392"/>
            <a:ext cx="0" cy="1066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Straight Connector 620"/>
          <p:cNvCxnSpPr/>
          <p:nvPr/>
        </p:nvCxnSpPr>
        <p:spPr>
          <a:xfrm>
            <a:off x="9753600" y="5029192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5" name="Rectangle 624"/>
          <p:cNvSpPr/>
          <p:nvPr/>
        </p:nvSpPr>
        <p:spPr>
          <a:xfrm>
            <a:off x="9448800" y="487679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26" name="Straight Connector 625"/>
          <p:cNvCxnSpPr/>
          <p:nvPr/>
        </p:nvCxnSpPr>
        <p:spPr>
          <a:xfrm>
            <a:off x="9753600" y="5333992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3" name="Rectangle 632"/>
          <p:cNvSpPr/>
          <p:nvPr/>
        </p:nvSpPr>
        <p:spPr>
          <a:xfrm>
            <a:off x="9448800" y="518159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35" name="Straight Connector 634"/>
          <p:cNvCxnSpPr/>
          <p:nvPr/>
        </p:nvCxnSpPr>
        <p:spPr>
          <a:xfrm>
            <a:off x="9753600" y="7848592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7" name="Rectangle 636"/>
          <p:cNvSpPr/>
          <p:nvPr/>
        </p:nvSpPr>
        <p:spPr>
          <a:xfrm>
            <a:off x="9448800" y="769619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38" name="Straight Connector 637"/>
          <p:cNvCxnSpPr/>
          <p:nvPr/>
        </p:nvCxnSpPr>
        <p:spPr>
          <a:xfrm>
            <a:off x="9753600" y="8153392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9" name="Rectangle 638"/>
          <p:cNvSpPr/>
          <p:nvPr/>
        </p:nvSpPr>
        <p:spPr>
          <a:xfrm>
            <a:off x="9448800" y="800099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1" name="Straight Connector 640"/>
          <p:cNvCxnSpPr/>
          <p:nvPr/>
        </p:nvCxnSpPr>
        <p:spPr>
          <a:xfrm>
            <a:off x="9753600" y="10591792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2" name="Rectangle 641"/>
          <p:cNvSpPr/>
          <p:nvPr/>
        </p:nvSpPr>
        <p:spPr>
          <a:xfrm>
            <a:off x="9448800" y="1043939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6" name="Straight Connector 645"/>
          <p:cNvCxnSpPr/>
          <p:nvPr/>
        </p:nvCxnSpPr>
        <p:spPr>
          <a:xfrm>
            <a:off x="9753600" y="10896592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7" name="Rectangle 646"/>
          <p:cNvSpPr/>
          <p:nvPr/>
        </p:nvSpPr>
        <p:spPr>
          <a:xfrm>
            <a:off x="9448800" y="1074419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8" name="Straight Connector 647"/>
          <p:cNvCxnSpPr/>
          <p:nvPr/>
        </p:nvCxnSpPr>
        <p:spPr>
          <a:xfrm>
            <a:off x="9753600" y="12877792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9" name="Rectangle 648"/>
          <p:cNvSpPr/>
          <p:nvPr/>
        </p:nvSpPr>
        <p:spPr>
          <a:xfrm>
            <a:off x="9448800" y="1272539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1" name="Straight Connector 650"/>
          <p:cNvCxnSpPr/>
          <p:nvPr/>
        </p:nvCxnSpPr>
        <p:spPr>
          <a:xfrm>
            <a:off x="9753600" y="13182592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3" name="Rectangle 652"/>
          <p:cNvSpPr/>
          <p:nvPr/>
        </p:nvSpPr>
        <p:spPr>
          <a:xfrm>
            <a:off x="9448800" y="1303019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56" name="Rectangle 655"/>
          <p:cNvSpPr/>
          <p:nvPr/>
        </p:nvSpPr>
        <p:spPr>
          <a:xfrm>
            <a:off x="14401800" y="9982193"/>
            <a:ext cx="914400" cy="457199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encode_7seg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8" name="Straight Connector 657"/>
          <p:cNvCxnSpPr>
            <a:endCxn id="391" idx="1"/>
          </p:cNvCxnSpPr>
          <p:nvPr/>
        </p:nvCxnSpPr>
        <p:spPr>
          <a:xfrm flipV="1">
            <a:off x="11430000" y="10286992"/>
            <a:ext cx="2971800" cy="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Straight Connector 658"/>
          <p:cNvCxnSpPr/>
          <p:nvPr/>
        </p:nvCxnSpPr>
        <p:spPr>
          <a:xfrm flipV="1">
            <a:off x="11506200" y="10210792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0" name="Rectangle 659"/>
          <p:cNvSpPr/>
          <p:nvPr/>
        </p:nvSpPr>
        <p:spPr>
          <a:xfrm>
            <a:off x="11506200" y="10134593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62" name="Straight Connector 661"/>
          <p:cNvCxnSpPr/>
          <p:nvPr/>
        </p:nvCxnSpPr>
        <p:spPr>
          <a:xfrm flipV="1">
            <a:off x="12268200" y="10210792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3" name="Straight Connector 662"/>
          <p:cNvCxnSpPr/>
          <p:nvPr/>
        </p:nvCxnSpPr>
        <p:spPr>
          <a:xfrm flipV="1">
            <a:off x="12344400" y="10058392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4" name="Straight Connector 663"/>
          <p:cNvCxnSpPr/>
          <p:nvPr/>
        </p:nvCxnSpPr>
        <p:spPr>
          <a:xfrm>
            <a:off x="12344400" y="10058392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Straight Connector 665"/>
          <p:cNvCxnSpPr/>
          <p:nvPr/>
        </p:nvCxnSpPr>
        <p:spPr>
          <a:xfrm flipV="1">
            <a:off x="12877800" y="9982192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7" name="Straight Connector 666"/>
          <p:cNvCxnSpPr/>
          <p:nvPr/>
        </p:nvCxnSpPr>
        <p:spPr>
          <a:xfrm>
            <a:off x="12877800" y="9982192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Straight Connector 667"/>
          <p:cNvCxnSpPr/>
          <p:nvPr/>
        </p:nvCxnSpPr>
        <p:spPr>
          <a:xfrm flipV="1">
            <a:off x="12496800" y="9982192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0" name="Rectangle 669"/>
          <p:cNvSpPr/>
          <p:nvPr/>
        </p:nvSpPr>
        <p:spPr>
          <a:xfrm>
            <a:off x="12496800" y="9905993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71" name="Straight Connector 670"/>
          <p:cNvCxnSpPr/>
          <p:nvPr/>
        </p:nvCxnSpPr>
        <p:spPr>
          <a:xfrm flipV="1">
            <a:off x="12496800" y="10210792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3" name="Rectangle 672"/>
          <p:cNvSpPr/>
          <p:nvPr/>
        </p:nvSpPr>
        <p:spPr>
          <a:xfrm>
            <a:off x="12496800" y="10134593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4" name="Rectangle 673"/>
          <p:cNvSpPr/>
          <p:nvPr/>
        </p:nvSpPr>
        <p:spPr>
          <a:xfrm>
            <a:off x="10058400" y="1074419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6" name="Rectangle 675"/>
          <p:cNvSpPr/>
          <p:nvPr/>
        </p:nvSpPr>
        <p:spPr>
          <a:xfrm>
            <a:off x="14859000" y="10210792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8" name="Rectangle 677"/>
          <p:cNvSpPr/>
          <p:nvPr/>
        </p:nvSpPr>
        <p:spPr>
          <a:xfrm>
            <a:off x="14401800" y="1082039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1" name="Rectangle 680"/>
          <p:cNvSpPr/>
          <p:nvPr/>
        </p:nvSpPr>
        <p:spPr>
          <a:xfrm>
            <a:off x="14401800" y="10591794"/>
            <a:ext cx="914400" cy="457199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encode_7seg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85" name="Straight Connector 684"/>
          <p:cNvCxnSpPr>
            <a:endCxn id="678" idx="1"/>
          </p:cNvCxnSpPr>
          <p:nvPr/>
        </p:nvCxnSpPr>
        <p:spPr>
          <a:xfrm flipV="1">
            <a:off x="11430000" y="10896593"/>
            <a:ext cx="2971800" cy="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6" name="Straight Connector 685"/>
          <p:cNvCxnSpPr/>
          <p:nvPr/>
        </p:nvCxnSpPr>
        <p:spPr>
          <a:xfrm flipV="1">
            <a:off x="11506200" y="10820392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7" name="Rectangle 686"/>
          <p:cNvSpPr/>
          <p:nvPr/>
        </p:nvSpPr>
        <p:spPr>
          <a:xfrm>
            <a:off x="11506200" y="10744193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6" name="Rectangle 705"/>
          <p:cNvSpPr/>
          <p:nvPr/>
        </p:nvSpPr>
        <p:spPr>
          <a:xfrm>
            <a:off x="14859000" y="1082039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7" name="Rectangle 706"/>
          <p:cNvSpPr/>
          <p:nvPr/>
        </p:nvSpPr>
        <p:spPr>
          <a:xfrm>
            <a:off x="14401800" y="12496792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8" name="Rectangle 707"/>
          <p:cNvSpPr/>
          <p:nvPr/>
        </p:nvSpPr>
        <p:spPr>
          <a:xfrm>
            <a:off x="14401800" y="12268193"/>
            <a:ext cx="914400" cy="457199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encode_7seg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09" name="Straight Connector 708"/>
          <p:cNvCxnSpPr>
            <a:endCxn id="707" idx="1"/>
          </p:cNvCxnSpPr>
          <p:nvPr/>
        </p:nvCxnSpPr>
        <p:spPr>
          <a:xfrm flipV="1">
            <a:off x="11430000" y="12572992"/>
            <a:ext cx="2971800" cy="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Straight Connector 709"/>
          <p:cNvCxnSpPr/>
          <p:nvPr/>
        </p:nvCxnSpPr>
        <p:spPr>
          <a:xfrm flipV="1">
            <a:off x="11506200" y="12496792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1" name="Rectangle 710"/>
          <p:cNvSpPr/>
          <p:nvPr/>
        </p:nvSpPr>
        <p:spPr>
          <a:xfrm>
            <a:off x="11506200" y="12420593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12" name="Straight Connector 711"/>
          <p:cNvCxnSpPr/>
          <p:nvPr/>
        </p:nvCxnSpPr>
        <p:spPr>
          <a:xfrm flipV="1">
            <a:off x="12268200" y="12496792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3" name="Straight Connector 712"/>
          <p:cNvCxnSpPr/>
          <p:nvPr/>
        </p:nvCxnSpPr>
        <p:spPr>
          <a:xfrm flipV="1">
            <a:off x="12344400" y="12344392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4" name="Straight Connector 713"/>
          <p:cNvCxnSpPr/>
          <p:nvPr/>
        </p:nvCxnSpPr>
        <p:spPr>
          <a:xfrm>
            <a:off x="12344400" y="12344392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5" name="Straight Connector 714"/>
          <p:cNvCxnSpPr/>
          <p:nvPr/>
        </p:nvCxnSpPr>
        <p:spPr>
          <a:xfrm flipV="1">
            <a:off x="12877800" y="12268192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6" name="Straight Connector 715"/>
          <p:cNvCxnSpPr/>
          <p:nvPr/>
        </p:nvCxnSpPr>
        <p:spPr>
          <a:xfrm>
            <a:off x="12877800" y="12268192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" name="Straight Connector 716"/>
          <p:cNvCxnSpPr/>
          <p:nvPr/>
        </p:nvCxnSpPr>
        <p:spPr>
          <a:xfrm flipV="1">
            <a:off x="12496800" y="12268192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" name="Rectangle 717"/>
          <p:cNvSpPr/>
          <p:nvPr/>
        </p:nvSpPr>
        <p:spPr>
          <a:xfrm>
            <a:off x="12496800" y="12191993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19" name="Straight Connector 718"/>
          <p:cNvCxnSpPr/>
          <p:nvPr/>
        </p:nvCxnSpPr>
        <p:spPr>
          <a:xfrm flipV="1">
            <a:off x="12496800" y="12496792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0" name="Rectangle 719"/>
          <p:cNvSpPr/>
          <p:nvPr/>
        </p:nvSpPr>
        <p:spPr>
          <a:xfrm>
            <a:off x="12496800" y="12420593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1" name="Rectangle 720"/>
          <p:cNvSpPr/>
          <p:nvPr/>
        </p:nvSpPr>
        <p:spPr>
          <a:xfrm>
            <a:off x="14859000" y="12496792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2" name="Rectangle 721"/>
          <p:cNvSpPr/>
          <p:nvPr/>
        </p:nvSpPr>
        <p:spPr>
          <a:xfrm>
            <a:off x="14401800" y="1310639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3" name="Rectangle 722"/>
          <p:cNvSpPr/>
          <p:nvPr/>
        </p:nvSpPr>
        <p:spPr>
          <a:xfrm>
            <a:off x="14401800" y="12877794"/>
            <a:ext cx="914400" cy="457199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encode_7seg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24" name="Straight Connector 723"/>
          <p:cNvCxnSpPr>
            <a:endCxn id="722" idx="1"/>
          </p:cNvCxnSpPr>
          <p:nvPr/>
        </p:nvCxnSpPr>
        <p:spPr>
          <a:xfrm flipV="1">
            <a:off x="11430000" y="13182593"/>
            <a:ext cx="2971800" cy="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5" name="Straight Connector 724"/>
          <p:cNvCxnSpPr/>
          <p:nvPr/>
        </p:nvCxnSpPr>
        <p:spPr>
          <a:xfrm flipV="1">
            <a:off x="11506200" y="13106392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6" name="Rectangle 725"/>
          <p:cNvSpPr/>
          <p:nvPr/>
        </p:nvSpPr>
        <p:spPr>
          <a:xfrm>
            <a:off x="11506200" y="13030193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7" name="Rectangle 726"/>
          <p:cNvSpPr/>
          <p:nvPr/>
        </p:nvSpPr>
        <p:spPr>
          <a:xfrm>
            <a:off x="14859000" y="1310639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8" name="Rectangle 727"/>
          <p:cNvSpPr/>
          <p:nvPr/>
        </p:nvSpPr>
        <p:spPr>
          <a:xfrm>
            <a:off x="14401800" y="982979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i_encode_7seg_3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9" name="Rectangle 728"/>
          <p:cNvSpPr/>
          <p:nvPr/>
        </p:nvSpPr>
        <p:spPr>
          <a:xfrm>
            <a:off x="14401800" y="1043939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i_encode_7seg_2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0" name="Rectangle 729"/>
          <p:cNvSpPr/>
          <p:nvPr/>
        </p:nvSpPr>
        <p:spPr>
          <a:xfrm>
            <a:off x="14401800" y="1211579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i_encode_7seg_1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1" name="Rectangle 730"/>
          <p:cNvSpPr/>
          <p:nvPr/>
        </p:nvSpPr>
        <p:spPr>
          <a:xfrm>
            <a:off x="14401800" y="1272539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i_encode_7seg_0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2" name="Pentagon 731"/>
          <p:cNvSpPr/>
          <p:nvPr/>
        </p:nvSpPr>
        <p:spPr>
          <a:xfrm>
            <a:off x="16840200" y="10210792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733" name="Straight Connector 732"/>
          <p:cNvCxnSpPr/>
          <p:nvPr/>
        </p:nvCxnSpPr>
        <p:spPr>
          <a:xfrm flipV="1">
            <a:off x="16611600" y="10210792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4" name="Rectangle 733"/>
          <p:cNvSpPr/>
          <p:nvPr/>
        </p:nvSpPr>
        <p:spPr>
          <a:xfrm>
            <a:off x="16611600" y="10134592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5" name="Rectangle 734"/>
          <p:cNvSpPr/>
          <p:nvPr/>
        </p:nvSpPr>
        <p:spPr>
          <a:xfrm>
            <a:off x="15849600" y="10134592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DIGIT3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36" name="Straight Connector 735"/>
          <p:cNvCxnSpPr>
            <a:stCxn id="676" idx="3"/>
            <a:endCxn id="732" idx="1"/>
          </p:cNvCxnSpPr>
          <p:nvPr/>
        </p:nvCxnSpPr>
        <p:spPr>
          <a:xfrm>
            <a:off x="15316200" y="10286992"/>
            <a:ext cx="1524000" cy="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7" name="Pentagon 736"/>
          <p:cNvSpPr/>
          <p:nvPr/>
        </p:nvSpPr>
        <p:spPr>
          <a:xfrm>
            <a:off x="16840200" y="10820393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738" name="Straight Connector 737"/>
          <p:cNvCxnSpPr/>
          <p:nvPr/>
        </p:nvCxnSpPr>
        <p:spPr>
          <a:xfrm flipV="1">
            <a:off x="16611600" y="10820393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9" name="Rectangle 738"/>
          <p:cNvSpPr/>
          <p:nvPr/>
        </p:nvSpPr>
        <p:spPr>
          <a:xfrm>
            <a:off x="16611600" y="10744193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0" name="Rectangle 739"/>
          <p:cNvSpPr/>
          <p:nvPr/>
        </p:nvSpPr>
        <p:spPr>
          <a:xfrm>
            <a:off x="15849600" y="10744193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DIGIT2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41" name="Straight Connector 740"/>
          <p:cNvCxnSpPr>
            <a:endCxn id="737" idx="1"/>
          </p:cNvCxnSpPr>
          <p:nvPr/>
        </p:nvCxnSpPr>
        <p:spPr>
          <a:xfrm>
            <a:off x="15316200" y="10896593"/>
            <a:ext cx="1524000" cy="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2" name="Pentagon 741"/>
          <p:cNvSpPr/>
          <p:nvPr/>
        </p:nvSpPr>
        <p:spPr>
          <a:xfrm>
            <a:off x="16840200" y="12496793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743" name="Straight Connector 742"/>
          <p:cNvCxnSpPr/>
          <p:nvPr/>
        </p:nvCxnSpPr>
        <p:spPr>
          <a:xfrm flipV="1">
            <a:off x="16611600" y="12496793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4" name="Rectangle 743"/>
          <p:cNvSpPr/>
          <p:nvPr/>
        </p:nvSpPr>
        <p:spPr>
          <a:xfrm>
            <a:off x="16611600" y="12420593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5" name="Rectangle 744"/>
          <p:cNvSpPr/>
          <p:nvPr/>
        </p:nvSpPr>
        <p:spPr>
          <a:xfrm>
            <a:off x="15849600" y="12420593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46" name="Straight Connector 745"/>
          <p:cNvCxnSpPr>
            <a:endCxn id="742" idx="1"/>
          </p:cNvCxnSpPr>
          <p:nvPr/>
        </p:nvCxnSpPr>
        <p:spPr>
          <a:xfrm>
            <a:off x="15316200" y="12572993"/>
            <a:ext cx="1524000" cy="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7" name="Pentagon 746"/>
          <p:cNvSpPr/>
          <p:nvPr/>
        </p:nvSpPr>
        <p:spPr>
          <a:xfrm>
            <a:off x="16840200" y="13106393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748" name="Straight Connector 747"/>
          <p:cNvCxnSpPr/>
          <p:nvPr/>
        </p:nvCxnSpPr>
        <p:spPr>
          <a:xfrm flipV="1">
            <a:off x="16611600" y="13106393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9" name="Rectangle 748"/>
          <p:cNvSpPr/>
          <p:nvPr/>
        </p:nvSpPr>
        <p:spPr>
          <a:xfrm>
            <a:off x="16611600" y="13030193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0" name="Rectangle 749"/>
          <p:cNvSpPr/>
          <p:nvPr/>
        </p:nvSpPr>
        <p:spPr>
          <a:xfrm>
            <a:off x="15849600" y="13030193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51" name="Straight Connector 750"/>
          <p:cNvCxnSpPr>
            <a:endCxn id="747" idx="1"/>
          </p:cNvCxnSpPr>
          <p:nvPr/>
        </p:nvCxnSpPr>
        <p:spPr>
          <a:xfrm>
            <a:off x="15316200" y="13182593"/>
            <a:ext cx="1524000" cy="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2" name="Rectangle 751"/>
          <p:cNvSpPr/>
          <p:nvPr/>
        </p:nvSpPr>
        <p:spPr>
          <a:xfrm>
            <a:off x="11734800" y="10134592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dig3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3" name="Rectangle 752"/>
          <p:cNvSpPr/>
          <p:nvPr/>
        </p:nvSpPr>
        <p:spPr>
          <a:xfrm>
            <a:off x="11734800" y="10744192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dig2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4" name="Rectangle 753"/>
          <p:cNvSpPr/>
          <p:nvPr/>
        </p:nvSpPr>
        <p:spPr>
          <a:xfrm>
            <a:off x="11734800" y="12420592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5" name="Rectangle 754"/>
          <p:cNvSpPr/>
          <p:nvPr/>
        </p:nvSpPr>
        <p:spPr>
          <a:xfrm>
            <a:off x="11734800" y="13030192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94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9509</TotalTime>
  <Words>296</Words>
  <Application>Microsoft Office PowerPoint</Application>
  <PresentationFormat>Custom</PresentationFormat>
  <Paragraphs>217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>ams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Takuya Yamauchi</dc:creator>
  <cp:lastModifiedBy>Takuya Yamauchi</cp:lastModifiedBy>
  <cp:revision>682</cp:revision>
  <cp:lastPrinted>2015-08-18T05:01:17Z</cp:lastPrinted>
  <dcterms:created xsi:type="dcterms:W3CDTF">2015-02-20T08:15:49Z</dcterms:created>
  <dcterms:modified xsi:type="dcterms:W3CDTF">2017-10-05T08:16:01Z</dcterms:modified>
</cp:coreProperties>
</file>