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1" r:id="rId1"/>
  </p:sldMasterIdLst>
  <p:notesMasterIdLst>
    <p:notesMasterId r:id="rId3"/>
  </p:notesMasterIdLst>
  <p:sldIdLst>
    <p:sldId id="262" r:id="rId2"/>
  </p:sldIdLst>
  <p:sldSz cx="23774400" cy="16459200"/>
  <p:notesSz cx="6797675" cy="9926638"/>
  <p:defaultTextStyle>
    <a:defPPr>
      <a:defRPr lang="en-US"/>
    </a:defPPr>
    <a:lvl1pPr marL="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96" d="100"/>
          <a:sy n="96" d="100"/>
        </p:scale>
        <p:origin x="-4926" y="-4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693671"/>
            <a:ext cx="2020824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8644891"/>
            <a:ext cx="17830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876300"/>
            <a:ext cx="5126355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876300"/>
            <a:ext cx="15081885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4103375"/>
            <a:ext cx="205054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1014715"/>
            <a:ext cx="205054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381500"/>
            <a:ext cx="101041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381500"/>
            <a:ext cx="101041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876304"/>
            <a:ext cx="2050542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4034791"/>
            <a:ext cx="10057684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6012180"/>
            <a:ext cx="10057684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4034791"/>
            <a:ext cx="10107217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6012180"/>
            <a:ext cx="10107217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97280"/>
            <a:ext cx="7667863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369824"/>
            <a:ext cx="1203579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937760"/>
            <a:ext cx="7667863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97280"/>
            <a:ext cx="7667863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369824"/>
            <a:ext cx="1203579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937760"/>
            <a:ext cx="7667863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876304"/>
            <a:ext cx="205054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381500"/>
            <a:ext cx="205054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5255244"/>
            <a:ext cx="53492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5255244"/>
            <a:ext cx="80238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5255244"/>
            <a:ext cx="53492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1828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372600" y="5334000"/>
            <a:ext cx="1447800" cy="2819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pll_drp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93726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372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9372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SCLK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93726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9372600" y="800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9372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3726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SRDY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363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363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03632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0363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0363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363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0363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0363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0363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2649200" y="3886200"/>
            <a:ext cx="1752600" cy="6019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PLL_ADV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2649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2649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3944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2649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12649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2649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2649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2649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2649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cxnSp>
        <p:nvCxnSpPr>
          <p:cNvPr id="221" name="Straight Connector 220"/>
          <p:cNvCxnSpPr>
            <a:stCxn id="210" idx="1"/>
            <a:endCxn id="194" idx="3"/>
          </p:cNvCxnSpPr>
          <p:nvPr/>
        </p:nvCxnSpPr>
        <p:spPr>
          <a:xfrm flipH="1">
            <a:off x="10820400" y="5791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10972800" y="571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10972800" y="563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24" name="Straight Connector 223"/>
          <p:cNvCxnSpPr>
            <a:stCxn id="211" idx="1"/>
            <a:endCxn id="198" idx="3"/>
          </p:cNvCxnSpPr>
          <p:nvPr/>
        </p:nvCxnSpPr>
        <p:spPr>
          <a:xfrm flipH="1">
            <a:off x="10820400" y="6019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0972800" y="594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10972800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144780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44780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5" name="Straight Connector 234"/>
          <p:cNvCxnSpPr>
            <a:stCxn id="200" idx="3"/>
            <a:endCxn id="213" idx="1"/>
          </p:cNvCxnSpPr>
          <p:nvPr/>
        </p:nvCxnSpPr>
        <p:spPr>
          <a:xfrm>
            <a:off x="10820400" y="6477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1097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0972800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9" name="Straight Connector 238"/>
          <p:cNvCxnSpPr>
            <a:stCxn id="201" idx="3"/>
            <a:endCxn id="214" idx="1"/>
          </p:cNvCxnSpPr>
          <p:nvPr/>
        </p:nvCxnSpPr>
        <p:spPr>
          <a:xfrm>
            <a:off x="10820400" y="6705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1097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09728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2" name="Straight Connector 241"/>
          <p:cNvCxnSpPr>
            <a:stCxn id="202" idx="3"/>
            <a:endCxn id="216" idx="1"/>
          </p:cNvCxnSpPr>
          <p:nvPr/>
        </p:nvCxnSpPr>
        <p:spPr>
          <a:xfrm>
            <a:off x="10820400" y="6934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1097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09728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5" name="Straight Connector 244"/>
          <p:cNvCxnSpPr>
            <a:stCxn id="203" idx="3"/>
            <a:endCxn id="217" idx="1"/>
          </p:cNvCxnSpPr>
          <p:nvPr/>
        </p:nvCxnSpPr>
        <p:spPr>
          <a:xfrm>
            <a:off x="10820400" y="716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1097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9728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48" name="Straight Connector 247"/>
          <p:cNvCxnSpPr/>
          <p:nvPr/>
        </p:nvCxnSpPr>
        <p:spPr>
          <a:xfrm flipH="1" flipV="1">
            <a:off x="12649200" y="739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26492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04" idx="3"/>
          </p:cNvCxnSpPr>
          <p:nvPr/>
        </p:nvCxnSpPr>
        <p:spPr>
          <a:xfrm>
            <a:off x="10820400" y="7467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05" idx="3"/>
            <a:endCxn id="220" idx="1"/>
          </p:cNvCxnSpPr>
          <p:nvPr/>
        </p:nvCxnSpPr>
        <p:spPr>
          <a:xfrm>
            <a:off x="10820400" y="7696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09728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09728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10972800" y="762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0972800" y="754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2649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CLKIN1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 flipV="1">
            <a:off x="12649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2649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26492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CLKIN2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H="1" flipV="1">
            <a:off x="126492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126492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2649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CLKFBIN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 flipV="1">
            <a:off x="12649200" y="944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2649200" y="952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26492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CLKINSEL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12344400" y="815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2039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139446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CLKOUT0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13944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CLKOUT1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3944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CLKOUT2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3944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CLKOUT3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3944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CLKOUT4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3944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CLKOUT5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2344400" y="838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12039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26492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CLKFBOUT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39446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13944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CLKOUTDCM1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39446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CLKOUTDCM2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3944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CLKOUTDCM3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3944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CLKOUTDCM4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3944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3944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CLKFBDCM</a:t>
            </a:r>
          </a:p>
        </p:txBody>
      </p:sp>
      <p:cxnSp>
        <p:nvCxnSpPr>
          <p:cNvPr id="319" name="Straight Connector 318"/>
          <p:cNvCxnSpPr/>
          <p:nvPr/>
        </p:nvCxnSpPr>
        <p:spPr>
          <a:xfrm>
            <a:off x="14401800" y="9753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4401800" y="6248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147828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47828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4401800" y="6477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478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478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4401800" y="6705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478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478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4401800" y="6934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478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478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4401800" y="7162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1478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1478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4401800" y="7391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47828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47828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12039600" y="9753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4401800" y="7620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47828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47828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4401800" y="7848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14782800" y="777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4782800" y="777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4401800" y="8077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147828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47828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14401800" y="8305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147828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47828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4401800" y="8534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14782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4782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4401800" y="8763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147828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47828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126492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</a:p>
        </p:txBody>
      </p:sp>
      <p:cxnSp>
        <p:nvCxnSpPr>
          <p:cNvPr id="358" name="Straight Connector 357"/>
          <p:cNvCxnSpPr/>
          <p:nvPr/>
        </p:nvCxnSpPr>
        <p:spPr>
          <a:xfrm>
            <a:off x="12344400" y="861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2039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364" name="Straight Connector 363"/>
          <p:cNvCxnSpPr>
            <a:stCxn id="381" idx="0"/>
          </p:cNvCxnSpPr>
          <p:nvPr/>
        </p:nvCxnSpPr>
        <p:spPr>
          <a:xfrm>
            <a:off x="5562600" y="5943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477000" y="58674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6" name="Straight Connector 365"/>
          <p:cNvCxnSpPr/>
          <p:nvPr/>
        </p:nvCxnSpPr>
        <p:spPr>
          <a:xfrm flipV="1">
            <a:off x="6553201" y="6095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6629401" y="6095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6553200" y="586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4953000" y="5715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377" name="Straight Connector 376"/>
          <p:cNvCxnSpPr>
            <a:endCxn id="369" idx="1"/>
          </p:cNvCxnSpPr>
          <p:nvPr/>
        </p:nvCxnSpPr>
        <p:spPr>
          <a:xfrm>
            <a:off x="46482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rapezoid 380"/>
          <p:cNvSpPr/>
          <p:nvPr/>
        </p:nvSpPr>
        <p:spPr>
          <a:xfrm rot="5400000">
            <a:off x="5257800" y="5867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82" name="Rectangle 381"/>
          <p:cNvSpPr/>
          <p:nvPr/>
        </p:nvSpPr>
        <p:spPr>
          <a:xfrm>
            <a:off x="54102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5410200" y="579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8" name="Straight Connector 387"/>
          <p:cNvCxnSpPr>
            <a:endCxn id="159" idx="1"/>
          </p:cNvCxnSpPr>
          <p:nvPr/>
        </p:nvCxnSpPr>
        <p:spPr>
          <a:xfrm>
            <a:off x="6781800" y="59436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5029200" y="5410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51054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44958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6858000" y="586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6858000" y="579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6" name="Trapezoid 395"/>
          <p:cNvSpPr/>
          <p:nvPr/>
        </p:nvSpPr>
        <p:spPr>
          <a:xfrm rot="5400000">
            <a:off x="43434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97" name="Rectangle 396"/>
          <p:cNvSpPr/>
          <p:nvPr/>
        </p:nvSpPr>
        <p:spPr>
          <a:xfrm>
            <a:off x="4495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44958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99" name="Straight Connector 398"/>
          <p:cNvCxnSpPr>
            <a:stCxn id="396" idx="0"/>
          </p:cNvCxnSpPr>
          <p:nvPr/>
        </p:nvCxnSpPr>
        <p:spPr>
          <a:xfrm>
            <a:off x="4648200" y="6096000"/>
            <a:ext cx="7620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4038600" y="6172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401" name="Straight Connector 400"/>
          <p:cNvCxnSpPr>
            <a:endCxn id="400" idx="1"/>
          </p:cNvCxnSpPr>
          <p:nvPr/>
        </p:nvCxnSpPr>
        <p:spPr>
          <a:xfrm>
            <a:off x="3733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35814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</a:p>
        </p:txBody>
      </p:sp>
      <p:cxnSp>
        <p:nvCxnSpPr>
          <p:cNvPr id="404" name="Straight Connector 403"/>
          <p:cNvCxnSpPr>
            <a:endCxn id="400" idx="0"/>
          </p:cNvCxnSpPr>
          <p:nvPr/>
        </p:nvCxnSpPr>
        <p:spPr>
          <a:xfrm>
            <a:off x="4114800" y="54102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4800600" y="579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406" name="Straight Connector 405"/>
          <p:cNvCxnSpPr>
            <a:stCxn id="400" idx="3"/>
          </p:cNvCxnSpPr>
          <p:nvPr/>
        </p:nvCxnSpPr>
        <p:spPr>
          <a:xfrm>
            <a:off x="4191000" y="624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2667000" y="70104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2743201" y="7238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H="1" flipV="1">
            <a:off x="2819401" y="7238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2743200" y="7010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12" name="Straight Connector 411"/>
          <p:cNvCxnSpPr>
            <a:stCxn id="218" idx="3"/>
            <a:endCxn id="416" idx="2"/>
          </p:cNvCxnSpPr>
          <p:nvPr/>
        </p:nvCxnSpPr>
        <p:spPr>
          <a:xfrm>
            <a:off x="685800" y="678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2362200" y="6781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2362200" y="708663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Flowchart: Delay 414"/>
          <p:cNvSpPr/>
          <p:nvPr/>
        </p:nvSpPr>
        <p:spPr>
          <a:xfrm>
            <a:off x="3886200" y="6705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6" name="Oval 415"/>
          <p:cNvSpPr/>
          <p:nvPr/>
        </p:nvSpPr>
        <p:spPr>
          <a:xfrm>
            <a:off x="3733800" y="670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Connector 418"/>
          <p:cNvCxnSpPr/>
          <p:nvPr/>
        </p:nvCxnSpPr>
        <p:spPr>
          <a:xfrm flipV="1">
            <a:off x="2971800" y="7086628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114800" y="5943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35814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V="1">
            <a:off x="3581400" y="6934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415" idx="3"/>
          </p:cNvCxnSpPr>
          <p:nvPr/>
        </p:nvCxnSpPr>
        <p:spPr>
          <a:xfrm>
            <a:off x="4191000" y="68580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2667000" y="769623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2743201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H="1" flipV="1">
            <a:off x="2819401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2743200" y="76961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40" name="Straight Connector 439"/>
          <p:cNvCxnSpPr>
            <a:stCxn id="226" idx="3"/>
            <a:endCxn id="444" idx="2"/>
          </p:cNvCxnSpPr>
          <p:nvPr/>
        </p:nvCxnSpPr>
        <p:spPr>
          <a:xfrm>
            <a:off x="685800" y="7467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362200" y="7467596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362200" y="7772431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owchart: Delay 442"/>
          <p:cNvSpPr/>
          <p:nvPr/>
        </p:nvSpPr>
        <p:spPr>
          <a:xfrm>
            <a:off x="3886200" y="7391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44" name="Oval 443"/>
          <p:cNvSpPr/>
          <p:nvPr/>
        </p:nvSpPr>
        <p:spPr>
          <a:xfrm>
            <a:off x="3733800" y="739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" name="Straight Connector 444"/>
          <p:cNvCxnSpPr/>
          <p:nvPr/>
        </p:nvCxnSpPr>
        <p:spPr>
          <a:xfrm flipV="1">
            <a:off x="2971800" y="7772424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5814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3581400" y="7619996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443" idx="3"/>
          </p:cNvCxnSpPr>
          <p:nvPr/>
        </p:nvCxnSpPr>
        <p:spPr>
          <a:xfrm>
            <a:off x="4191000" y="75438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V="1">
            <a:off x="3048000" y="769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30480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4" name="Straight Connector 453"/>
          <p:cNvCxnSpPr/>
          <p:nvPr/>
        </p:nvCxnSpPr>
        <p:spPr>
          <a:xfrm flipV="1">
            <a:off x="3048000" y="701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3048000" y="693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6" name="Straight Connector 455"/>
          <p:cNvCxnSpPr/>
          <p:nvPr/>
        </p:nvCxnSpPr>
        <p:spPr>
          <a:xfrm flipV="1">
            <a:off x="4572000" y="6248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5486400" y="7010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Moon 461"/>
          <p:cNvSpPr/>
          <p:nvPr/>
        </p:nvSpPr>
        <p:spPr>
          <a:xfrm rot="10800000">
            <a:off x="5867400" y="6781800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4" name="Straight Connector 463"/>
          <p:cNvCxnSpPr/>
          <p:nvPr/>
        </p:nvCxnSpPr>
        <p:spPr>
          <a:xfrm flipV="1">
            <a:off x="5486400" y="6096000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6477000" y="68580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9" name="Straight Connector 468"/>
          <p:cNvCxnSpPr/>
          <p:nvPr/>
        </p:nvCxnSpPr>
        <p:spPr>
          <a:xfrm flipV="1">
            <a:off x="6553201" y="708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H="1" flipV="1">
            <a:off x="6629401" y="708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6553200" y="685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72" name="Straight Connector 471"/>
          <p:cNvCxnSpPr>
            <a:endCxn id="161" idx="1"/>
          </p:cNvCxnSpPr>
          <p:nvPr/>
        </p:nvCxnSpPr>
        <p:spPr>
          <a:xfrm>
            <a:off x="6781800" y="69342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68580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68580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75" name="Straight Connector 474"/>
          <p:cNvCxnSpPr>
            <a:stCxn id="462" idx="1"/>
          </p:cNvCxnSpPr>
          <p:nvPr/>
        </p:nvCxnSpPr>
        <p:spPr>
          <a:xfrm>
            <a:off x="61722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flipV="1">
            <a:off x="7239000" y="45720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2039600" y="9525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2039600" y="9525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Pentagon 217"/>
          <p:cNvSpPr/>
          <p:nvPr/>
        </p:nvSpPr>
        <p:spPr>
          <a:xfrm>
            <a:off x="457200" y="670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226" name="Pentagon 225"/>
          <p:cNvSpPr/>
          <p:nvPr/>
        </p:nvSpPr>
        <p:spPr>
          <a:xfrm>
            <a:off x="457200" y="739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7620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62000" y="662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7620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620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066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66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sp>
        <p:nvSpPr>
          <p:cNvPr id="256" name="Trapezoid 255"/>
          <p:cNvSpPr/>
          <p:nvPr/>
        </p:nvSpPr>
        <p:spPr>
          <a:xfrm rot="5400000">
            <a:off x="5867400" y="2971800"/>
            <a:ext cx="27432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59" name="Rectangle 258"/>
          <p:cNvSpPr/>
          <p:nvPr/>
        </p:nvSpPr>
        <p:spPr>
          <a:xfrm>
            <a:off x="6934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4‘d0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8229600" y="167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8305800" y="160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686800" y="167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8305800" y="205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305800" y="251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2296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86868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382000" y="1447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6868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6868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382000" y="251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0772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80772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8382000" y="190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298" name="Straight Connector 297"/>
          <p:cNvCxnSpPr/>
          <p:nvPr/>
        </p:nvCxnSpPr>
        <p:spPr>
          <a:xfrm>
            <a:off x="6629400" y="4419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4648200" y="4343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34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</a:t>
            </a:r>
          </a:p>
        </p:txBody>
      </p:sp>
      <p:cxnSp>
        <p:nvCxnSpPr>
          <p:cNvPr id="304" name="Straight Connector 303"/>
          <p:cNvCxnSpPr/>
          <p:nvPr/>
        </p:nvCxnSpPr>
        <p:spPr>
          <a:xfrm>
            <a:off x="6629400" y="4267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4648200" y="4191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7’d1111001}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6934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4‘d2</a:t>
            </a:r>
          </a:p>
        </p:txBody>
      </p:sp>
      <p:cxnSp>
        <p:nvCxnSpPr>
          <p:cNvPr id="307" name="Straight Connector 306"/>
          <p:cNvCxnSpPr/>
          <p:nvPr/>
        </p:nvCxnSpPr>
        <p:spPr>
          <a:xfrm>
            <a:off x="6629400" y="4114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4648200" y="4038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7’d0100100}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69342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4‘d3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629400" y="3962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4648200" y="3886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7’d0110000}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6934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4‘d4</a:t>
            </a:r>
          </a:p>
        </p:txBody>
      </p:sp>
      <p:cxnSp>
        <p:nvCxnSpPr>
          <p:cNvPr id="362" name="Straight Connector 361"/>
          <p:cNvCxnSpPr/>
          <p:nvPr/>
        </p:nvCxnSpPr>
        <p:spPr>
          <a:xfrm>
            <a:off x="6629400" y="3810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4648200" y="3733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7’d0011001}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69342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4‘d5</a:t>
            </a:r>
          </a:p>
        </p:txBody>
      </p:sp>
      <p:cxnSp>
        <p:nvCxnSpPr>
          <p:cNvPr id="371" name="Straight Connector 370"/>
          <p:cNvCxnSpPr/>
          <p:nvPr/>
        </p:nvCxnSpPr>
        <p:spPr>
          <a:xfrm>
            <a:off x="6629400" y="3657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4648200" y="3581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7’d0010010}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69342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4‘d6</a:t>
            </a:r>
          </a:p>
        </p:txBody>
      </p:sp>
      <p:cxnSp>
        <p:nvCxnSpPr>
          <p:cNvPr id="374" name="Straight Connector 373"/>
          <p:cNvCxnSpPr/>
          <p:nvPr/>
        </p:nvCxnSpPr>
        <p:spPr>
          <a:xfrm>
            <a:off x="6629400" y="3505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4648200" y="3429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69342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4‘d7</a:t>
            </a:r>
          </a:p>
        </p:txBody>
      </p:sp>
      <p:cxnSp>
        <p:nvCxnSpPr>
          <p:cNvPr id="378" name="Straight Connector 377"/>
          <p:cNvCxnSpPr/>
          <p:nvPr/>
        </p:nvCxnSpPr>
        <p:spPr>
          <a:xfrm>
            <a:off x="6629400" y="3352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4648200" y="3276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7’d1011000}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69342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4‘d8</a:t>
            </a:r>
          </a:p>
        </p:txBody>
      </p:sp>
      <p:cxnSp>
        <p:nvCxnSpPr>
          <p:cNvPr id="385" name="Straight Connector 384"/>
          <p:cNvCxnSpPr/>
          <p:nvPr/>
        </p:nvCxnSpPr>
        <p:spPr>
          <a:xfrm>
            <a:off x="6629400" y="3200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4648200" y="3124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7’d0000000}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69342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4‘d9</a:t>
            </a:r>
          </a:p>
        </p:txBody>
      </p:sp>
      <p:cxnSp>
        <p:nvCxnSpPr>
          <p:cNvPr id="392" name="Straight Connector 391"/>
          <p:cNvCxnSpPr/>
          <p:nvPr/>
        </p:nvCxnSpPr>
        <p:spPr>
          <a:xfrm>
            <a:off x="6629400" y="3048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/>
          <p:cNvSpPr/>
          <p:nvPr/>
        </p:nvSpPr>
        <p:spPr>
          <a:xfrm>
            <a:off x="4648200" y="2971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7’d0010000}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6934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4‘d10</a:t>
            </a:r>
          </a:p>
        </p:txBody>
      </p:sp>
      <p:cxnSp>
        <p:nvCxnSpPr>
          <p:cNvPr id="417" name="Straight Connector 416"/>
          <p:cNvCxnSpPr/>
          <p:nvPr/>
        </p:nvCxnSpPr>
        <p:spPr>
          <a:xfrm>
            <a:off x="6629400" y="2895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4648200" y="2819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7’d1000000}</a:t>
            </a:r>
          </a:p>
        </p:txBody>
      </p:sp>
      <p:sp>
        <p:nvSpPr>
          <p:cNvPr id="420" name="Rectangle 419"/>
          <p:cNvSpPr/>
          <p:nvPr/>
        </p:nvSpPr>
        <p:spPr>
          <a:xfrm>
            <a:off x="69342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4‘d11</a:t>
            </a:r>
          </a:p>
        </p:txBody>
      </p:sp>
      <p:cxnSp>
        <p:nvCxnSpPr>
          <p:cNvPr id="421" name="Straight Connector 420"/>
          <p:cNvCxnSpPr/>
          <p:nvPr/>
        </p:nvCxnSpPr>
        <p:spPr>
          <a:xfrm>
            <a:off x="6629400" y="2743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4648200" y="2667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7’d1111001}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69342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4‘d12</a:t>
            </a:r>
          </a:p>
        </p:txBody>
      </p:sp>
      <p:cxnSp>
        <p:nvCxnSpPr>
          <p:cNvPr id="425" name="Straight Connector 424"/>
          <p:cNvCxnSpPr/>
          <p:nvPr/>
        </p:nvCxnSpPr>
        <p:spPr>
          <a:xfrm>
            <a:off x="6629400" y="2590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4648200" y="2514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7’d0100100}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69342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4‘d13</a:t>
            </a:r>
          </a:p>
        </p:txBody>
      </p:sp>
      <p:cxnSp>
        <p:nvCxnSpPr>
          <p:cNvPr id="429" name="Straight Connector 428"/>
          <p:cNvCxnSpPr/>
          <p:nvPr/>
        </p:nvCxnSpPr>
        <p:spPr>
          <a:xfrm>
            <a:off x="6629400" y="243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4648200" y="2362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7’d0110000}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6934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4‘d14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6629400" y="2286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4648200" y="2209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7’d0011001}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69342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4‘d15</a:t>
            </a:r>
          </a:p>
        </p:txBody>
      </p:sp>
      <p:cxnSp>
        <p:nvCxnSpPr>
          <p:cNvPr id="450" name="Straight Connector 449"/>
          <p:cNvCxnSpPr/>
          <p:nvPr/>
        </p:nvCxnSpPr>
        <p:spPr>
          <a:xfrm>
            <a:off x="6629400" y="2133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4648200" y="2057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7’d0010010}</a:t>
            </a:r>
          </a:p>
        </p:txBody>
      </p:sp>
      <p:cxnSp>
        <p:nvCxnSpPr>
          <p:cNvPr id="457" name="Straight Connector 456"/>
          <p:cNvCxnSpPr/>
          <p:nvPr/>
        </p:nvCxnSpPr>
        <p:spPr>
          <a:xfrm flipH="1">
            <a:off x="4114800" y="5410200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>
            <a:endCxn id="478" idx="1"/>
          </p:cNvCxnSpPr>
          <p:nvPr/>
        </p:nvCxnSpPr>
        <p:spPr>
          <a:xfrm>
            <a:off x="7543800" y="3276600"/>
            <a:ext cx="1546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8382000" y="327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8458200" y="335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7620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76200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466" name="Straight Connector 465"/>
          <p:cNvCxnSpPr/>
          <p:nvPr/>
        </p:nvCxnSpPr>
        <p:spPr>
          <a:xfrm flipV="1">
            <a:off x="8763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/>
          <p:cNvSpPr/>
          <p:nvPr/>
        </p:nvSpPr>
        <p:spPr>
          <a:xfrm>
            <a:off x="87630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476" name="Straight Connector 475"/>
          <p:cNvCxnSpPr/>
          <p:nvPr/>
        </p:nvCxnSpPr>
        <p:spPr>
          <a:xfrm flipV="1">
            <a:off x="87630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87630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78" name="Pentagon 477"/>
          <p:cNvSpPr/>
          <p:nvPr/>
        </p:nvSpPr>
        <p:spPr>
          <a:xfrm>
            <a:off x="23012400" y="3200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227838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227838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482" name="Straight Connector 481"/>
          <p:cNvCxnSpPr>
            <a:endCxn id="483" idx="1"/>
          </p:cNvCxnSpPr>
          <p:nvPr/>
        </p:nvCxnSpPr>
        <p:spPr>
          <a:xfrm>
            <a:off x="8458200" y="3581400"/>
            <a:ext cx="1455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Pentagon 482"/>
          <p:cNvSpPr/>
          <p:nvPr/>
        </p:nvSpPr>
        <p:spPr>
          <a:xfrm>
            <a:off x="23012400" y="3505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4" name="Straight Connector 483"/>
          <p:cNvCxnSpPr/>
          <p:nvPr/>
        </p:nvCxnSpPr>
        <p:spPr>
          <a:xfrm flipV="1">
            <a:off x="227838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227838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86" name="Rectangle 485"/>
          <p:cNvSpPr/>
          <p:nvPr/>
        </p:nvSpPr>
        <p:spPr>
          <a:xfrm>
            <a:off x="211836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487" name="Rectangle 486"/>
          <p:cNvSpPr/>
          <p:nvPr/>
        </p:nvSpPr>
        <p:spPr>
          <a:xfrm>
            <a:off x="211836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698" name="Pentagon 697"/>
          <p:cNvSpPr/>
          <p:nvPr/>
        </p:nvSpPr>
        <p:spPr>
          <a:xfrm>
            <a:off x="230124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9" name="Straight Connector 698"/>
          <p:cNvCxnSpPr/>
          <p:nvPr/>
        </p:nvCxnSpPr>
        <p:spPr>
          <a:xfrm flipV="1">
            <a:off x="227838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/>
          <p:cNvSpPr/>
          <p:nvPr/>
        </p:nvSpPr>
        <p:spPr>
          <a:xfrm>
            <a:off x="227838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01" name="Straight Connector 700"/>
          <p:cNvCxnSpPr>
            <a:stCxn id="212" idx="3"/>
            <a:endCxn id="698" idx="1"/>
          </p:cNvCxnSpPr>
          <p:nvPr/>
        </p:nvCxnSpPr>
        <p:spPr>
          <a:xfrm>
            <a:off x="14401800" y="4114800"/>
            <a:ext cx="861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211836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PLL_LOCK</a:t>
            </a:r>
          </a:p>
        </p:txBody>
      </p:sp>
      <p:sp>
        <p:nvSpPr>
          <p:cNvPr id="703" name="Pentagon 702"/>
          <p:cNvSpPr/>
          <p:nvPr/>
        </p:nvSpPr>
        <p:spPr>
          <a:xfrm>
            <a:off x="457200" y="990597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04" name="Straight Connector 703"/>
          <p:cNvCxnSpPr/>
          <p:nvPr/>
        </p:nvCxnSpPr>
        <p:spPr>
          <a:xfrm flipV="1">
            <a:off x="762000" y="99059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Rectangle 704"/>
          <p:cNvSpPr/>
          <p:nvPr/>
        </p:nvSpPr>
        <p:spPr>
          <a:xfrm>
            <a:off x="762000" y="98297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06" name="Rectangle 705"/>
          <p:cNvSpPr/>
          <p:nvPr/>
        </p:nvSpPr>
        <p:spPr>
          <a:xfrm>
            <a:off x="990600" y="98297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4038600" y="105156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8" name="Straight Connector 707"/>
          <p:cNvCxnSpPr/>
          <p:nvPr/>
        </p:nvCxnSpPr>
        <p:spPr>
          <a:xfrm flipV="1">
            <a:off x="4114801" y="10744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 flipH="1" flipV="1">
            <a:off x="4191001" y="10744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2667000" y="1051560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11" name="Straight Connector 710"/>
          <p:cNvCxnSpPr/>
          <p:nvPr/>
        </p:nvCxnSpPr>
        <p:spPr>
          <a:xfrm flipV="1">
            <a:off x="2743201" y="10744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H="1" flipV="1">
            <a:off x="2819401" y="10744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2971800" y="10591777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>
            <a:stCxn id="703" idx="3"/>
          </p:cNvCxnSpPr>
          <p:nvPr/>
        </p:nvCxnSpPr>
        <p:spPr>
          <a:xfrm>
            <a:off x="685800" y="9982177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Rectangle 714"/>
          <p:cNvSpPr/>
          <p:nvPr/>
        </p:nvSpPr>
        <p:spPr>
          <a:xfrm>
            <a:off x="32766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rstx_d1</a:t>
            </a:r>
          </a:p>
        </p:txBody>
      </p:sp>
      <p:cxnSp>
        <p:nvCxnSpPr>
          <p:cNvPr id="716" name="Straight Connector 715"/>
          <p:cNvCxnSpPr>
            <a:endCxn id="710" idx="2"/>
          </p:cNvCxnSpPr>
          <p:nvPr/>
        </p:nvCxnSpPr>
        <p:spPr>
          <a:xfrm flipV="1">
            <a:off x="2819400" y="10820397"/>
            <a:ext cx="0" cy="30481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endCxn id="707" idx="2"/>
          </p:cNvCxnSpPr>
          <p:nvPr/>
        </p:nvCxnSpPr>
        <p:spPr>
          <a:xfrm flipV="1">
            <a:off x="4191000" y="10820398"/>
            <a:ext cx="0" cy="30480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>
            <a:stCxn id="719" idx="3"/>
          </p:cNvCxnSpPr>
          <p:nvPr/>
        </p:nvCxnSpPr>
        <p:spPr>
          <a:xfrm>
            <a:off x="685800" y="11125200"/>
            <a:ext cx="495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Pentagon 718"/>
          <p:cNvSpPr/>
          <p:nvPr/>
        </p:nvSpPr>
        <p:spPr>
          <a:xfrm>
            <a:off x="457200" y="1104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762000" y="1104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Rectangle 720"/>
          <p:cNvSpPr/>
          <p:nvPr/>
        </p:nvSpPr>
        <p:spPr>
          <a:xfrm>
            <a:off x="762000" y="1097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2" name="Rectangle 721"/>
          <p:cNvSpPr/>
          <p:nvPr/>
        </p:nvSpPr>
        <p:spPr>
          <a:xfrm>
            <a:off x="990600" y="1097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23" name="Straight Connector 722"/>
          <p:cNvCxnSpPr>
            <a:endCxn id="613" idx="1"/>
          </p:cNvCxnSpPr>
          <p:nvPr/>
        </p:nvCxnSpPr>
        <p:spPr>
          <a:xfrm>
            <a:off x="15621000" y="12268198"/>
            <a:ext cx="7391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V="1">
            <a:off x="3048000" y="10515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Rectangle 724"/>
          <p:cNvSpPr/>
          <p:nvPr/>
        </p:nvSpPr>
        <p:spPr>
          <a:xfrm>
            <a:off x="3048000" y="10439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30" name="Rectangle 729"/>
          <p:cNvSpPr/>
          <p:nvPr/>
        </p:nvSpPr>
        <p:spPr>
          <a:xfrm>
            <a:off x="46482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731" name="Straight Connector 730"/>
          <p:cNvCxnSpPr>
            <a:endCxn id="595" idx="1"/>
          </p:cNvCxnSpPr>
          <p:nvPr/>
        </p:nvCxnSpPr>
        <p:spPr>
          <a:xfrm>
            <a:off x="4343400" y="10591779"/>
            <a:ext cx="18669000" cy="2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tangle 731"/>
          <p:cNvSpPr/>
          <p:nvPr/>
        </p:nvSpPr>
        <p:spPr>
          <a:xfrm>
            <a:off x="19583400" y="1135383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3" name="Straight Connector 732"/>
          <p:cNvCxnSpPr/>
          <p:nvPr/>
        </p:nvCxnSpPr>
        <p:spPr>
          <a:xfrm flipV="1">
            <a:off x="19659601" y="11582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flipH="1" flipV="1">
            <a:off x="19735801" y="11582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9659600" y="113537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36" name="Rectangle 735"/>
          <p:cNvSpPr/>
          <p:nvPr/>
        </p:nvSpPr>
        <p:spPr>
          <a:xfrm>
            <a:off x="18211800" y="11353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18288001" y="11582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H="1" flipV="1">
            <a:off x="18364201" y="11582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18288000" y="11353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40" name="Straight Connector 739"/>
          <p:cNvCxnSpPr/>
          <p:nvPr/>
        </p:nvCxnSpPr>
        <p:spPr>
          <a:xfrm>
            <a:off x="18516600" y="11429998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16383000" y="11429998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ectangle 741"/>
          <p:cNvSpPr/>
          <p:nvPr/>
        </p:nvSpPr>
        <p:spPr>
          <a:xfrm>
            <a:off x="18821400" y="11277598"/>
            <a:ext cx="762000" cy="15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18592800" y="11353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Rectangle 743"/>
          <p:cNvSpPr/>
          <p:nvPr/>
        </p:nvSpPr>
        <p:spPr>
          <a:xfrm>
            <a:off x="18592800" y="11277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21183600" y="112775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6" name="Straight Connector 745"/>
          <p:cNvCxnSpPr>
            <a:endCxn id="771" idx="0"/>
          </p:cNvCxnSpPr>
          <p:nvPr/>
        </p:nvCxnSpPr>
        <p:spPr>
          <a:xfrm>
            <a:off x="18364200" y="105917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flipV="1">
            <a:off x="18364200" y="11658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 flipV="1">
            <a:off x="19735800" y="11658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19964400" y="11353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Rectangle 750"/>
          <p:cNvSpPr/>
          <p:nvPr/>
        </p:nvSpPr>
        <p:spPr>
          <a:xfrm>
            <a:off x="19964400" y="11277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52" name="Straight Connector 751"/>
          <p:cNvCxnSpPr/>
          <p:nvPr/>
        </p:nvCxnSpPr>
        <p:spPr>
          <a:xfrm flipV="1">
            <a:off x="20802600" y="9525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flipV="1">
            <a:off x="4419600" y="10515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4419600" y="10439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14478000" y="967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14478000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8" name="Straight Connector 767"/>
          <p:cNvCxnSpPr/>
          <p:nvPr/>
        </p:nvCxnSpPr>
        <p:spPr>
          <a:xfrm flipV="1">
            <a:off x="8458200" y="76200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90678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Oval 769"/>
          <p:cNvSpPr/>
          <p:nvPr/>
        </p:nvSpPr>
        <p:spPr>
          <a:xfrm>
            <a:off x="19659600" y="11201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18288000" y="11201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743200" y="1051557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73" name="Rectangle 772"/>
          <p:cNvSpPr/>
          <p:nvPr/>
        </p:nvSpPr>
        <p:spPr>
          <a:xfrm>
            <a:off x="4114800" y="1051557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74" name="Straight Connector 773"/>
          <p:cNvCxnSpPr>
            <a:endCxn id="795" idx="0"/>
          </p:cNvCxnSpPr>
          <p:nvPr/>
        </p:nvCxnSpPr>
        <p:spPr>
          <a:xfrm>
            <a:off x="4191000" y="9982177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>
            <a:endCxn id="796" idx="0"/>
          </p:cNvCxnSpPr>
          <p:nvPr/>
        </p:nvCxnSpPr>
        <p:spPr>
          <a:xfrm>
            <a:off x="2819400" y="9982181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2362200" y="105917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Rectangle 776"/>
          <p:cNvSpPr/>
          <p:nvPr/>
        </p:nvSpPr>
        <p:spPr>
          <a:xfrm>
            <a:off x="20574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78" name="Isosceles Triangle 777"/>
          <p:cNvSpPr/>
          <p:nvPr/>
        </p:nvSpPr>
        <p:spPr>
          <a:xfrm rot="5400000">
            <a:off x="8686800" y="7543800"/>
            <a:ext cx="304800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8915400" y="7543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21564600" y="98298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2" name="Straight Connector 781"/>
          <p:cNvCxnSpPr/>
          <p:nvPr/>
        </p:nvCxnSpPr>
        <p:spPr>
          <a:xfrm flipV="1">
            <a:off x="21640801" y="1005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 flipV="1">
            <a:off x="21717001" y="1005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Rectangle 783"/>
          <p:cNvSpPr/>
          <p:nvPr/>
        </p:nvSpPr>
        <p:spPr>
          <a:xfrm>
            <a:off x="21640800" y="9829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85" name="Rectangle 784"/>
          <p:cNvSpPr/>
          <p:nvPr/>
        </p:nvSpPr>
        <p:spPr>
          <a:xfrm>
            <a:off x="211836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22021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787" name="Rectangle 786"/>
          <p:cNvSpPr/>
          <p:nvPr/>
        </p:nvSpPr>
        <p:spPr>
          <a:xfrm>
            <a:off x="19050000" y="982983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8" name="Straight Connector 787"/>
          <p:cNvCxnSpPr/>
          <p:nvPr/>
        </p:nvCxnSpPr>
        <p:spPr>
          <a:xfrm flipV="1">
            <a:off x="19126201" y="10058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flipH="1" flipV="1">
            <a:off x="19202401" y="10058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19126200" y="982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18669000" y="9829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19507200" y="9829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sp>
        <p:nvSpPr>
          <p:cNvPr id="795" name="Oval 794"/>
          <p:cNvSpPr/>
          <p:nvPr/>
        </p:nvSpPr>
        <p:spPr>
          <a:xfrm>
            <a:off x="4114800" y="1036317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6" name="Oval 795"/>
          <p:cNvSpPr/>
          <p:nvPr/>
        </p:nvSpPr>
        <p:spPr>
          <a:xfrm>
            <a:off x="2743200" y="1036317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8" name="Straight Connector 797"/>
          <p:cNvCxnSpPr/>
          <p:nvPr/>
        </p:nvCxnSpPr>
        <p:spPr>
          <a:xfrm>
            <a:off x="16383000" y="4114800"/>
            <a:ext cx="0" cy="9372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15621000" y="97536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1905000" y="4953000"/>
            <a:ext cx="5943600" cy="33528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00" name="Straight Connector 799"/>
          <p:cNvCxnSpPr>
            <a:stCxn id="778" idx="3"/>
          </p:cNvCxnSpPr>
          <p:nvPr/>
        </p:nvCxnSpPr>
        <p:spPr>
          <a:xfrm flipH="1">
            <a:off x="7848600" y="7620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5638800" y="8305800"/>
            <a:ext cx="0" cy="2819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Rectangle 801"/>
          <p:cNvSpPr/>
          <p:nvPr/>
        </p:nvSpPr>
        <p:spPr>
          <a:xfrm>
            <a:off x="3581400" y="845821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03" name="Straight Connector 802"/>
          <p:cNvCxnSpPr/>
          <p:nvPr/>
        </p:nvCxnSpPr>
        <p:spPr>
          <a:xfrm flipV="1">
            <a:off x="3657601" y="8686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 flipH="1" flipV="1">
            <a:off x="3733801" y="8686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Rectangle 804"/>
          <p:cNvSpPr/>
          <p:nvPr/>
        </p:nvSpPr>
        <p:spPr>
          <a:xfrm>
            <a:off x="3657600" y="84581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06" name="Rectangle 805"/>
          <p:cNvSpPr/>
          <p:nvPr/>
        </p:nvSpPr>
        <p:spPr>
          <a:xfrm>
            <a:off x="3200400" y="8458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807" name="Rectangle 806"/>
          <p:cNvSpPr/>
          <p:nvPr/>
        </p:nvSpPr>
        <p:spPr>
          <a:xfrm>
            <a:off x="4038600" y="8458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814" name="Rectangle 813"/>
          <p:cNvSpPr/>
          <p:nvPr/>
        </p:nvSpPr>
        <p:spPr>
          <a:xfrm>
            <a:off x="6629400" y="84582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15" name="Straight Connector 814"/>
          <p:cNvCxnSpPr/>
          <p:nvPr/>
        </p:nvCxnSpPr>
        <p:spPr>
          <a:xfrm flipV="1">
            <a:off x="6705601" y="8686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 flipH="1" flipV="1">
            <a:off x="6781801" y="8686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Rectangle 816"/>
          <p:cNvSpPr/>
          <p:nvPr/>
        </p:nvSpPr>
        <p:spPr>
          <a:xfrm>
            <a:off x="6705600" y="84581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62484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819" name="Rectangle 818"/>
          <p:cNvSpPr/>
          <p:nvPr/>
        </p:nvSpPr>
        <p:spPr>
          <a:xfrm>
            <a:off x="7086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sp>
        <p:nvSpPr>
          <p:cNvPr id="820" name="Rounded Rectangle 819"/>
          <p:cNvSpPr/>
          <p:nvPr/>
        </p:nvSpPr>
        <p:spPr>
          <a:xfrm>
            <a:off x="16611600" y="4495800"/>
            <a:ext cx="5181600" cy="50292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1" name="Straight Connector 820"/>
          <p:cNvCxnSpPr>
            <a:endCxn id="1088" idx="1"/>
          </p:cNvCxnSpPr>
          <p:nvPr/>
        </p:nvCxnSpPr>
        <p:spPr>
          <a:xfrm flipV="1">
            <a:off x="19888200" y="11430000"/>
            <a:ext cx="3124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Rectangle 838"/>
          <p:cNvSpPr/>
          <p:nvPr/>
        </p:nvSpPr>
        <p:spPr>
          <a:xfrm>
            <a:off x="320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btn_up_d1</a:t>
            </a:r>
          </a:p>
        </p:txBody>
      </p:sp>
      <p:sp>
        <p:nvSpPr>
          <p:cNvPr id="840" name="Rectangle 839"/>
          <p:cNvSpPr/>
          <p:nvPr/>
        </p:nvSpPr>
        <p:spPr>
          <a:xfrm>
            <a:off x="32004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btn_dn_d1</a:t>
            </a:r>
          </a:p>
        </p:txBody>
      </p:sp>
      <p:sp>
        <p:nvSpPr>
          <p:cNvPr id="841" name="Rectangle 840"/>
          <p:cNvSpPr/>
          <p:nvPr/>
        </p:nvSpPr>
        <p:spPr>
          <a:xfrm>
            <a:off x="7391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2" name="Rectangle 841"/>
          <p:cNvSpPr/>
          <p:nvPr/>
        </p:nvSpPr>
        <p:spPr>
          <a:xfrm>
            <a:off x="7391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118110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844" name="Rectangle 843"/>
          <p:cNvSpPr/>
          <p:nvPr/>
        </p:nvSpPr>
        <p:spPr>
          <a:xfrm>
            <a:off x="118110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118110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118110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847" name="Rectangle 846"/>
          <p:cNvSpPr/>
          <p:nvPr/>
        </p:nvSpPr>
        <p:spPr>
          <a:xfrm>
            <a:off x="118110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11811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849" name="Rectangle 848"/>
          <p:cNvSpPr/>
          <p:nvPr/>
        </p:nvSpPr>
        <p:spPr>
          <a:xfrm>
            <a:off x="118110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118110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1" name="Straight Connector 850"/>
          <p:cNvCxnSpPr/>
          <p:nvPr/>
        </p:nvCxnSpPr>
        <p:spPr>
          <a:xfrm>
            <a:off x="5638800" y="92202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flipH="1">
            <a:off x="90678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H="1">
            <a:off x="8991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flipH="1" flipV="1">
            <a:off x="8991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>
            <a:off x="9067800" y="8001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V="1">
            <a:off x="9067800" y="80010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Pentagon 594"/>
          <p:cNvSpPr/>
          <p:nvPr/>
        </p:nvSpPr>
        <p:spPr>
          <a:xfrm>
            <a:off x="23012400" y="1051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6" name="Straight Connector 595"/>
          <p:cNvCxnSpPr/>
          <p:nvPr/>
        </p:nvCxnSpPr>
        <p:spPr>
          <a:xfrm flipV="1">
            <a:off x="22783800" y="1051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 596"/>
          <p:cNvSpPr/>
          <p:nvPr/>
        </p:nvSpPr>
        <p:spPr>
          <a:xfrm>
            <a:off x="22783800" y="1043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211836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599" name="Straight Connector 598"/>
          <p:cNvCxnSpPr>
            <a:endCxn id="770" idx="0"/>
          </p:cNvCxnSpPr>
          <p:nvPr/>
        </p:nvCxnSpPr>
        <p:spPr>
          <a:xfrm>
            <a:off x="19735800" y="10591800"/>
            <a:ext cx="0" cy="609598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4267200" y="678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 604"/>
          <p:cNvSpPr/>
          <p:nvPr/>
        </p:nvSpPr>
        <p:spPr>
          <a:xfrm>
            <a:off x="4267200" y="670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4419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4267200" y="746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4267200" y="739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2" name="Rectangle 611"/>
          <p:cNvSpPr/>
          <p:nvPr/>
        </p:nvSpPr>
        <p:spPr>
          <a:xfrm>
            <a:off x="4419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93726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i_pll_drp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12649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i_pll_adv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120396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 flipV="1">
            <a:off x="12420600" y="967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2420600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148590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18059400" y="4876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18135601" y="5105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flipH="1" flipV="1">
            <a:off x="18211801" y="5105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Rectangle 914"/>
          <p:cNvSpPr/>
          <p:nvPr/>
        </p:nvSpPr>
        <p:spPr>
          <a:xfrm>
            <a:off x="18135600" y="4876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16" name="Rectangle 915"/>
          <p:cNvSpPr/>
          <p:nvPr/>
        </p:nvSpPr>
        <p:spPr>
          <a:xfrm>
            <a:off x="18059400" y="586742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/>
          <p:nvPr/>
        </p:nvCxnSpPr>
        <p:spPr>
          <a:xfrm flipV="1">
            <a:off x="18135601" y="6095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H="1" flipV="1">
            <a:off x="18211801" y="6095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8135600" y="586738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8973800" y="51816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1" name="Straight Connector 920"/>
          <p:cNvCxnSpPr/>
          <p:nvPr/>
        </p:nvCxnSpPr>
        <p:spPr>
          <a:xfrm flipV="1">
            <a:off x="19050000" y="5410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/>
          <p:nvPr/>
        </p:nvCxnSpPr>
        <p:spPr>
          <a:xfrm flipH="1" flipV="1">
            <a:off x="19126200" y="5410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19050000" y="5181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24" name="Straight Connector 923"/>
          <p:cNvCxnSpPr/>
          <p:nvPr/>
        </p:nvCxnSpPr>
        <p:spPr>
          <a:xfrm>
            <a:off x="18669000" y="4952964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>
            <a:off x="17145000" y="52577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Flowchart: Delay 925"/>
          <p:cNvSpPr/>
          <p:nvPr/>
        </p:nvSpPr>
        <p:spPr>
          <a:xfrm>
            <a:off x="20193000" y="48767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27" name="Oval 926"/>
          <p:cNvSpPr/>
          <p:nvPr/>
        </p:nvSpPr>
        <p:spPr>
          <a:xfrm>
            <a:off x="20040600" y="50291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8" name="Straight Connector 927"/>
          <p:cNvCxnSpPr/>
          <p:nvPr/>
        </p:nvCxnSpPr>
        <p:spPr>
          <a:xfrm flipV="1">
            <a:off x="19278600" y="52577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>
            <a:endCxn id="927" idx="2"/>
          </p:cNvCxnSpPr>
          <p:nvPr/>
        </p:nvCxnSpPr>
        <p:spPr>
          <a:xfrm>
            <a:off x="19888200" y="51053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V="1">
            <a:off x="19888200" y="51053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/>
          <p:cNvCxnSpPr/>
          <p:nvPr/>
        </p:nvCxnSpPr>
        <p:spPr>
          <a:xfrm flipV="1">
            <a:off x="19354800" y="51815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Rectangle 931"/>
          <p:cNvSpPr/>
          <p:nvPr/>
        </p:nvSpPr>
        <p:spPr>
          <a:xfrm>
            <a:off x="19354800" y="51053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33" name="Straight Connector 932"/>
          <p:cNvCxnSpPr/>
          <p:nvPr/>
        </p:nvCxnSpPr>
        <p:spPr>
          <a:xfrm>
            <a:off x="18364200" y="4952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20497800" y="5029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/>
          <p:nvPr/>
        </p:nvCxnSpPr>
        <p:spPr>
          <a:xfrm>
            <a:off x="20650200" y="50291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/>
          <p:nvPr/>
        </p:nvCxnSpPr>
        <p:spPr>
          <a:xfrm>
            <a:off x="17754600" y="59436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Isosceles Triangle 936"/>
          <p:cNvSpPr/>
          <p:nvPr/>
        </p:nvSpPr>
        <p:spPr>
          <a:xfrm rot="5400000">
            <a:off x="17297400" y="4800592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>
            <a:off x="17602200" y="4876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Straight Connector 938"/>
          <p:cNvCxnSpPr/>
          <p:nvPr/>
        </p:nvCxnSpPr>
        <p:spPr>
          <a:xfrm>
            <a:off x="17145000" y="4952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17145000" y="4952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938" idx="6"/>
          </p:cNvCxnSpPr>
          <p:nvPr/>
        </p:nvCxnSpPr>
        <p:spPr>
          <a:xfrm>
            <a:off x="17754600" y="4952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/>
          <p:nvPr/>
        </p:nvCxnSpPr>
        <p:spPr>
          <a:xfrm>
            <a:off x="17145000" y="586739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>
            <a:off x="17145000" y="56387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>
            <a:off x="18364200" y="594362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Rectangle 944"/>
          <p:cNvSpPr/>
          <p:nvPr/>
        </p:nvSpPr>
        <p:spPr>
          <a:xfrm>
            <a:off x="18973800" y="61722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46" name="Straight Connector 945"/>
          <p:cNvCxnSpPr/>
          <p:nvPr/>
        </p:nvCxnSpPr>
        <p:spPr>
          <a:xfrm flipV="1">
            <a:off x="19050001" y="6400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 flipH="1" flipV="1">
            <a:off x="19126201" y="6400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Rectangle 947"/>
          <p:cNvSpPr/>
          <p:nvPr/>
        </p:nvSpPr>
        <p:spPr>
          <a:xfrm>
            <a:off x="19050000" y="6172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49" name="Straight Connector 948"/>
          <p:cNvCxnSpPr/>
          <p:nvPr/>
        </p:nvCxnSpPr>
        <p:spPr>
          <a:xfrm>
            <a:off x="17145000" y="6248427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Flowchart: Delay 949"/>
          <p:cNvSpPr/>
          <p:nvPr/>
        </p:nvSpPr>
        <p:spPr>
          <a:xfrm>
            <a:off x="20193000" y="58673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51" name="Oval 950"/>
          <p:cNvSpPr/>
          <p:nvPr/>
        </p:nvSpPr>
        <p:spPr>
          <a:xfrm>
            <a:off x="20040600" y="6019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2" name="Straight Connector 951"/>
          <p:cNvCxnSpPr/>
          <p:nvPr/>
        </p:nvCxnSpPr>
        <p:spPr>
          <a:xfrm flipV="1">
            <a:off x="19278600" y="6248420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endCxn id="951" idx="2"/>
          </p:cNvCxnSpPr>
          <p:nvPr/>
        </p:nvCxnSpPr>
        <p:spPr>
          <a:xfrm>
            <a:off x="19888200" y="6095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 flipV="1">
            <a:off x="19888200" y="6095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9354800" y="617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Rectangle 955"/>
          <p:cNvSpPr/>
          <p:nvPr/>
        </p:nvSpPr>
        <p:spPr>
          <a:xfrm>
            <a:off x="19354800" y="6095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57" name="Straight Connector 956"/>
          <p:cNvCxnSpPr/>
          <p:nvPr/>
        </p:nvCxnSpPr>
        <p:spPr>
          <a:xfrm>
            <a:off x="20497800" y="601982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V="1">
            <a:off x="17145000" y="601982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 flipH="1">
            <a:off x="17145000" y="56387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 flipV="1">
            <a:off x="18440400" y="4876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Rectangle 961"/>
          <p:cNvSpPr/>
          <p:nvPr/>
        </p:nvSpPr>
        <p:spPr>
          <a:xfrm>
            <a:off x="18440400" y="48005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63" name="Rectangle 962"/>
          <p:cNvSpPr/>
          <p:nvPr/>
        </p:nvSpPr>
        <p:spPr>
          <a:xfrm>
            <a:off x="18897600" y="4800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</a:t>
            </a:r>
          </a:p>
        </p:txBody>
      </p:sp>
      <p:sp>
        <p:nvSpPr>
          <p:cNvPr id="964" name="Rectangle 963"/>
          <p:cNvSpPr/>
          <p:nvPr/>
        </p:nvSpPr>
        <p:spPr>
          <a:xfrm>
            <a:off x="19507200" y="5257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div2_d1</a:t>
            </a:r>
          </a:p>
        </p:txBody>
      </p:sp>
      <p:sp>
        <p:nvSpPr>
          <p:cNvPr id="965" name="Rectangle 964"/>
          <p:cNvSpPr/>
          <p:nvPr/>
        </p:nvSpPr>
        <p:spPr>
          <a:xfrm>
            <a:off x="18897600" y="57912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</a:t>
            </a:r>
          </a:p>
        </p:txBody>
      </p:sp>
      <p:sp>
        <p:nvSpPr>
          <p:cNvPr id="966" name="Rectangle 965"/>
          <p:cNvSpPr/>
          <p:nvPr/>
        </p:nvSpPr>
        <p:spPr>
          <a:xfrm>
            <a:off x="19507200" y="62484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div4_d1</a:t>
            </a:r>
          </a:p>
        </p:txBody>
      </p:sp>
      <p:sp>
        <p:nvSpPr>
          <p:cNvPr id="967" name="Moon 966"/>
          <p:cNvSpPr/>
          <p:nvPr/>
        </p:nvSpPr>
        <p:spPr>
          <a:xfrm rot="10800000">
            <a:off x="17449800" y="5791219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68" name="Arc 967"/>
          <p:cNvSpPr/>
          <p:nvPr/>
        </p:nvSpPr>
        <p:spPr>
          <a:xfrm>
            <a:off x="17297400" y="5791219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9" name="Straight Connector 968"/>
          <p:cNvCxnSpPr/>
          <p:nvPr/>
        </p:nvCxnSpPr>
        <p:spPr>
          <a:xfrm>
            <a:off x="17145000" y="60198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/>
          <p:nvPr/>
        </p:nvCxnSpPr>
        <p:spPr>
          <a:xfrm>
            <a:off x="18669000" y="594362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/>
          <p:nvPr/>
        </p:nvCxnSpPr>
        <p:spPr>
          <a:xfrm flipV="1">
            <a:off x="18440400" y="586742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Rectangle 971"/>
          <p:cNvSpPr/>
          <p:nvPr/>
        </p:nvSpPr>
        <p:spPr>
          <a:xfrm>
            <a:off x="18440400" y="579122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73" name="Rectangle 972"/>
          <p:cNvSpPr/>
          <p:nvPr/>
        </p:nvSpPr>
        <p:spPr>
          <a:xfrm>
            <a:off x="18059400" y="68579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74" name="Straight Connector 973"/>
          <p:cNvCxnSpPr/>
          <p:nvPr/>
        </p:nvCxnSpPr>
        <p:spPr>
          <a:xfrm flipV="1">
            <a:off x="18135601" y="7086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 flipH="1" flipV="1">
            <a:off x="18211801" y="7086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Rectangle 975"/>
          <p:cNvSpPr/>
          <p:nvPr/>
        </p:nvSpPr>
        <p:spPr>
          <a:xfrm>
            <a:off x="18135600" y="685795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77" name="Straight Connector 976"/>
          <p:cNvCxnSpPr/>
          <p:nvPr/>
        </p:nvCxnSpPr>
        <p:spPr>
          <a:xfrm>
            <a:off x="17754600" y="69341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 flipV="1">
            <a:off x="17145000" y="6857986"/>
            <a:ext cx="3048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>
            <a:off x="18364200" y="6934185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Rectangle 980"/>
          <p:cNvSpPr/>
          <p:nvPr/>
        </p:nvSpPr>
        <p:spPr>
          <a:xfrm>
            <a:off x="18973800" y="7162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82" name="Straight Connector 981"/>
          <p:cNvCxnSpPr/>
          <p:nvPr/>
        </p:nvCxnSpPr>
        <p:spPr>
          <a:xfrm flipV="1">
            <a:off x="19050001" y="739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 flipV="1">
            <a:off x="19126201" y="739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19050000" y="7162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85" name="Straight Connector 984"/>
          <p:cNvCxnSpPr/>
          <p:nvPr/>
        </p:nvCxnSpPr>
        <p:spPr>
          <a:xfrm>
            <a:off x="17145000" y="7238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Flowchart: Delay 985"/>
          <p:cNvSpPr/>
          <p:nvPr/>
        </p:nvSpPr>
        <p:spPr>
          <a:xfrm>
            <a:off x="20193000" y="6857957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87" name="Oval 986"/>
          <p:cNvSpPr/>
          <p:nvPr/>
        </p:nvSpPr>
        <p:spPr>
          <a:xfrm>
            <a:off x="20040600" y="7010357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8" name="Straight Connector 987"/>
          <p:cNvCxnSpPr/>
          <p:nvPr/>
        </p:nvCxnSpPr>
        <p:spPr>
          <a:xfrm flipV="1">
            <a:off x="19278600" y="7238985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>
            <a:endCxn id="987" idx="2"/>
          </p:cNvCxnSpPr>
          <p:nvPr/>
        </p:nvCxnSpPr>
        <p:spPr>
          <a:xfrm>
            <a:off x="19888200" y="7086557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 flipV="1">
            <a:off x="19888200" y="7086557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9354800" y="716275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9354800" y="708655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93" name="Straight Connector 992"/>
          <p:cNvCxnSpPr/>
          <p:nvPr/>
        </p:nvCxnSpPr>
        <p:spPr>
          <a:xfrm>
            <a:off x="20497800" y="7010385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/>
          <p:cNvCxnSpPr/>
          <p:nvPr/>
        </p:nvCxnSpPr>
        <p:spPr>
          <a:xfrm flipV="1">
            <a:off x="17145000" y="701038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18897600" y="67817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</a:t>
            </a:r>
          </a:p>
        </p:txBody>
      </p:sp>
      <p:sp>
        <p:nvSpPr>
          <p:cNvPr id="998" name="Rectangle 997"/>
          <p:cNvSpPr/>
          <p:nvPr/>
        </p:nvSpPr>
        <p:spPr>
          <a:xfrm>
            <a:off x="19507200" y="72389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div8_d1</a:t>
            </a:r>
          </a:p>
        </p:txBody>
      </p:sp>
      <p:sp>
        <p:nvSpPr>
          <p:cNvPr id="999" name="Moon 998"/>
          <p:cNvSpPr/>
          <p:nvPr/>
        </p:nvSpPr>
        <p:spPr>
          <a:xfrm rot="10800000">
            <a:off x="17449800" y="6781784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00" name="Arc 999"/>
          <p:cNvSpPr/>
          <p:nvPr/>
        </p:nvSpPr>
        <p:spPr>
          <a:xfrm>
            <a:off x="17297400" y="6781784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1" name="Straight Connector 1000"/>
          <p:cNvCxnSpPr/>
          <p:nvPr/>
        </p:nvCxnSpPr>
        <p:spPr>
          <a:xfrm>
            <a:off x="17145000" y="70103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/>
          <p:nvPr/>
        </p:nvCxnSpPr>
        <p:spPr>
          <a:xfrm>
            <a:off x="18669000" y="6934185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/>
          <p:cNvCxnSpPr/>
          <p:nvPr/>
        </p:nvCxnSpPr>
        <p:spPr>
          <a:xfrm flipV="1">
            <a:off x="18440400" y="6857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" name="Rectangle 1003"/>
          <p:cNvSpPr/>
          <p:nvPr/>
        </p:nvSpPr>
        <p:spPr>
          <a:xfrm>
            <a:off x="18440400" y="6781785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18059400" y="78486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6" name="Straight Connector 1005"/>
          <p:cNvCxnSpPr/>
          <p:nvPr/>
        </p:nvCxnSpPr>
        <p:spPr>
          <a:xfrm flipV="1">
            <a:off x="18135601" y="8077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 flipV="1">
            <a:off x="18211801" y="8077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18135600" y="78485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09" name="Straight Connector 1008"/>
          <p:cNvCxnSpPr/>
          <p:nvPr/>
        </p:nvCxnSpPr>
        <p:spPr>
          <a:xfrm>
            <a:off x="17754600" y="7924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>
            <a:off x="17145000" y="7848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>
            <a:off x="18364200" y="79247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18973800" y="81534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14" name="Straight Connector 1013"/>
          <p:cNvCxnSpPr/>
          <p:nvPr/>
        </p:nvCxnSpPr>
        <p:spPr>
          <a:xfrm flipV="1">
            <a:off x="19050001" y="8381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/>
          <p:nvPr/>
        </p:nvCxnSpPr>
        <p:spPr>
          <a:xfrm flipH="1" flipV="1">
            <a:off x="19126201" y="8381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Rectangle 1015"/>
          <p:cNvSpPr/>
          <p:nvPr/>
        </p:nvSpPr>
        <p:spPr>
          <a:xfrm>
            <a:off x="19050000" y="81533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7145000" y="82295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Flowchart: Delay 1017"/>
          <p:cNvSpPr/>
          <p:nvPr/>
        </p:nvSpPr>
        <p:spPr>
          <a:xfrm>
            <a:off x="20193000" y="78485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19" name="Oval 1018"/>
          <p:cNvSpPr/>
          <p:nvPr/>
        </p:nvSpPr>
        <p:spPr>
          <a:xfrm>
            <a:off x="20040600" y="80009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0" name="Straight Connector 1019"/>
          <p:cNvCxnSpPr/>
          <p:nvPr/>
        </p:nvCxnSpPr>
        <p:spPr>
          <a:xfrm flipV="1">
            <a:off x="19278600" y="82295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endCxn id="1019" idx="2"/>
          </p:cNvCxnSpPr>
          <p:nvPr/>
        </p:nvCxnSpPr>
        <p:spPr>
          <a:xfrm>
            <a:off x="19888200" y="80771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V="1">
            <a:off x="19888200" y="80771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 flipV="1">
            <a:off x="19354800" y="81533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/>
          <p:cNvSpPr/>
          <p:nvPr/>
        </p:nvSpPr>
        <p:spPr>
          <a:xfrm>
            <a:off x="19354800" y="80771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20497800" y="8000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7145000" y="8000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18897600" y="7772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</a:t>
            </a:r>
          </a:p>
        </p:txBody>
      </p:sp>
      <p:sp>
        <p:nvSpPr>
          <p:cNvPr id="1030" name="Rectangle 1029"/>
          <p:cNvSpPr/>
          <p:nvPr/>
        </p:nvSpPr>
        <p:spPr>
          <a:xfrm>
            <a:off x="19507200" y="8229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div16_d1</a:t>
            </a:r>
          </a:p>
        </p:txBody>
      </p:sp>
      <p:sp>
        <p:nvSpPr>
          <p:cNvPr id="1031" name="Moon 1030"/>
          <p:cNvSpPr/>
          <p:nvPr/>
        </p:nvSpPr>
        <p:spPr>
          <a:xfrm rot="10800000">
            <a:off x="17449800" y="7772391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32" name="Arc 1031"/>
          <p:cNvSpPr/>
          <p:nvPr/>
        </p:nvSpPr>
        <p:spPr>
          <a:xfrm>
            <a:off x="17297400" y="7772391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17145000" y="8000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>
            <a:off x="18669000" y="7924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V="1">
            <a:off x="18440400" y="7848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8440400" y="77723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18059400" y="88392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8" name="Straight Connector 1037"/>
          <p:cNvCxnSpPr/>
          <p:nvPr/>
        </p:nvCxnSpPr>
        <p:spPr>
          <a:xfrm flipV="1">
            <a:off x="18135601" y="9067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/>
          <p:nvPr/>
        </p:nvCxnSpPr>
        <p:spPr>
          <a:xfrm flipH="1" flipV="1">
            <a:off x="18211801" y="9067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8135600" y="883915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41" name="Straight Connector 1040"/>
          <p:cNvCxnSpPr/>
          <p:nvPr/>
        </p:nvCxnSpPr>
        <p:spPr>
          <a:xfrm>
            <a:off x="17754600" y="89153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>
            <a:off x="17145000" y="88391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171450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V="1">
            <a:off x="17145000" y="8991593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Moon 1046"/>
          <p:cNvSpPr/>
          <p:nvPr/>
        </p:nvSpPr>
        <p:spPr>
          <a:xfrm rot="10800000">
            <a:off x="17449800" y="8762992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8" name="Arc 1047"/>
          <p:cNvSpPr/>
          <p:nvPr/>
        </p:nvSpPr>
        <p:spPr>
          <a:xfrm>
            <a:off x="17297400" y="8762992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49" name="Straight Connector 1048"/>
          <p:cNvCxnSpPr/>
          <p:nvPr/>
        </p:nvCxnSpPr>
        <p:spPr>
          <a:xfrm>
            <a:off x="17145000" y="89915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>
            <a:off x="18669000" y="8915393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/>
          <p:nvPr/>
        </p:nvCxnSpPr>
        <p:spPr>
          <a:xfrm flipV="1">
            <a:off x="18440400" y="88391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18440400" y="87629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20650200" y="60197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>
            <a:off x="17145000" y="66293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 flipH="1">
            <a:off x="17145000" y="66293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>
            <a:off x="20650200" y="70103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>
            <a:off x="17145000" y="7619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H="1">
            <a:off x="17145000" y="76199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/>
          <p:nvPr/>
        </p:nvCxnSpPr>
        <p:spPr>
          <a:xfrm>
            <a:off x="20650200" y="80009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/>
          <p:nvPr/>
        </p:nvCxnSpPr>
        <p:spPr>
          <a:xfrm>
            <a:off x="17145000" y="86105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17145000" y="86105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>
          <a:xfrm>
            <a:off x="18364200" y="8915392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Pentagon 1062"/>
          <p:cNvSpPr/>
          <p:nvPr/>
        </p:nvSpPr>
        <p:spPr>
          <a:xfrm>
            <a:off x="22707600" y="8839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64" name="Straight Connector 1063"/>
          <p:cNvCxnSpPr/>
          <p:nvPr/>
        </p:nvCxnSpPr>
        <p:spPr>
          <a:xfrm flipV="1">
            <a:off x="22479000" y="8839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ctangle 1064"/>
          <p:cNvSpPr/>
          <p:nvPr/>
        </p:nvSpPr>
        <p:spPr>
          <a:xfrm>
            <a:off x="22479000" y="8762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21183600" y="876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7" name="Rectangle 1066"/>
          <p:cNvSpPr/>
          <p:nvPr/>
        </p:nvSpPr>
        <p:spPr>
          <a:xfrm>
            <a:off x="19583400" y="1341123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68" name="Straight Connector 1067"/>
          <p:cNvCxnSpPr/>
          <p:nvPr/>
        </p:nvCxnSpPr>
        <p:spPr>
          <a:xfrm flipV="1">
            <a:off x="19659601" y="1363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/>
          <p:nvPr/>
        </p:nvCxnSpPr>
        <p:spPr>
          <a:xfrm flipH="1" flipV="1">
            <a:off x="19735801" y="1363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Rectangle 1069"/>
          <p:cNvSpPr/>
          <p:nvPr/>
        </p:nvSpPr>
        <p:spPr>
          <a:xfrm>
            <a:off x="19659600" y="134111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71" name="Rectangle 1070"/>
          <p:cNvSpPr/>
          <p:nvPr/>
        </p:nvSpPr>
        <p:spPr>
          <a:xfrm>
            <a:off x="18211800" y="1341122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72" name="Straight Connector 1071"/>
          <p:cNvCxnSpPr/>
          <p:nvPr/>
        </p:nvCxnSpPr>
        <p:spPr>
          <a:xfrm flipV="1">
            <a:off x="18288001" y="13639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 flipH="1" flipV="1">
            <a:off x="18364201" y="13639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/>
          <p:cNvSpPr/>
          <p:nvPr/>
        </p:nvSpPr>
        <p:spPr>
          <a:xfrm>
            <a:off x="18288000" y="1341118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75" name="Straight Connector 1074"/>
          <p:cNvCxnSpPr/>
          <p:nvPr/>
        </p:nvCxnSpPr>
        <p:spPr>
          <a:xfrm>
            <a:off x="18516600" y="13487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/>
          <p:cNvCxnSpPr/>
          <p:nvPr/>
        </p:nvCxnSpPr>
        <p:spPr>
          <a:xfrm>
            <a:off x="16383000" y="13487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 flipV="1">
            <a:off x="185928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Rectangle 1078"/>
          <p:cNvSpPr/>
          <p:nvPr/>
        </p:nvSpPr>
        <p:spPr>
          <a:xfrm>
            <a:off x="185928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21183600" y="1333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1" name="Straight Connector 1080"/>
          <p:cNvCxnSpPr/>
          <p:nvPr/>
        </p:nvCxnSpPr>
        <p:spPr>
          <a:xfrm flipV="1">
            <a:off x="18364200" y="1371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/>
          <p:nvPr/>
        </p:nvCxnSpPr>
        <p:spPr>
          <a:xfrm flipV="1">
            <a:off x="19735800" y="1371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/>
          <p:cNvCxnSpPr/>
          <p:nvPr/>
        </p:nvCxnSpPr>
        <p:spPr>
          <a:xfrm flipV="1">
            <a:off x="199644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99644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5" name="Oval 1084"/>
          <p:cNvSpPr/>
          <p:nvPr/>
        </p:nvSpPr>
        <p:spPr>
          <a:xfrm>
            <a:off x="19659600" y="1325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18288000" y="1325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/>
          <p:cNvCxnSpPr>
            <a:endCxn id="1096" idx="1"/>
          </p:cNvCxnSpPr>
          <p:nvPr/>
        </p:nvCxnSpPr>
        <p:spPr>
          <a:xfrm flipV="1">
            <a:off x="19888200" y="13487400"/>
            <a:ext cx="3048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Pentagon 1087"/>
          <p:cNvSpPr/>
          <p:nvPr/>
        </p:nvSpPr>
        <p:spPr>
          <a:xfrm>
            <a:off x="23012400" y="1135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89" name="Straight Connector 1088"/>
          <p:cNvCxnSpPr/>
          <p:nvPr/>
        </p:nvCxnSpPr>
        <p:spPr>
          <a:xfrm flipV="1">
            <a:off x="22783800" y="1135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Rectangle 1089"/>
          <p:cNvSpPr/>
          <p:nvPr/>
        </p:nvSpPr>
        <p:spPr>
          <a:xfrm>
            <a:off x="22783800" y="1127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1" name="Straight Connector 1090"/>
          <p:cNvCxnSpPr/>
          <p:nvPr/>
        </p:nvCxnSpPr>
        <p:spPr>
          <a:xfrm flipV="1">
            <a:off x="18364200" y="1310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/>
          <p:cNvCxnSpPr/>
          <p:nvPr/>
        </p:nvCxnSpPr>
        <p:spPr>
          <a:xfrm flipV="1">
            <a:off x="19735800" y="1310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Rectangle 1092"/>
          <p:cNvSpPr/>
          <p:nvPr/>
        </p:nvSpPr>
        <p:spPr>
          <a:xfrm>
            <a:off x="197358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4" name="Rectangle 1093"/>
          <p:cNvSpPr/>
          <p:nvPr/>
        </p:nvSpPr>
        <p:spPr>
          <a:xfrm>
            <a:off x="183642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5" name="Rectangle 1094"/>
          <p:cNvSpPr/>
          <p:nvPr/>
        </p:nvSpPr>
        <p:spPr>
          <a:xfrm>
            <a:off x="18821400" y="13335000"/>
            <a:ext cx="762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6" name="Pentagon 1095"/>
          <p:cNvSpPr/>
          <p:nvPr/>
        </p:nvSpPr>
        <p:spPr>
          <a:xfrm>
            <a:off x="22936200" y="1341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97" name="Straight Connector 1096"/>
          <p:cNvCxnSpPr/>
          <p:nvPr/>
        </p:nvCxnSpPr>
        <p:spPr>
          <a:xfrm flipV="1">
            <a:off x="227076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Rectangle 1097"/>
          <p:cNvSpPr/>
          <p:nvPr/>
        </p:nvSpPr>
        <p:spPr>
          <a:xfrm>
            <a:off x="227076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9" name="Straight Connector 1098"/>
          <p:cNvCxnSpPr/>
          <p:nvPr/>
        </p:nvCxnSpPr>
        <p:spPr>
          <a:xfrm>
            <a:off x="22174200" y="8915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>
            <a:off x="22174200" y="9220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>
            <a:off x="22174200" y="13639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/>
          <p:nvPr/>
        </p:nvCxnSpPr>
        <p:spPr>
          <a:xfrm>
            <a:off x="22174200" y="13944604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/>
          <p:cNvCxnSpPr/>
          <p:nvPr/>
        </p:nvCxnSpPr>
        <p:spPr>
          <a:xfrm flipH="1">
            <a:off x="18364200" y="143256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Rectangle 1103"/>
          <p:cNvSpPr/>
          <p:nvPr/>
        </p:nvSpPr>
        <p:spPr>
          <a:xfrm>
            <a:off x="20878800" y="1417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7" name="Straight Connector 606"/>
          <p:cNvCxnSpPr/>
          <p:nvPr/>
        </p:nvCxnSpPr>
        <p:spPr>
          <a:xfrm flipV="1">
            <a:off x="21107400" y="95250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Pentagon 612"/>
          <p:cNvSpPr/>
          <p:nvPr/>
        </p:nvSpPr>
        <p:spPr>
          <a:xfrm>
            <a:off x="23012400" y="1219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6" name="Straight Connector 615"/>
          <p:cNvCxnSpPr/>
          <p:nvPr/>
        </p:nvCxnSpPr>
        <p:spPr>
          <a:xfrm flipV="1">
            <a:off x="22783800" y="1219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22783800" y="1211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8" name="Rectangle 617"/>
          <p:cNvSpPr/>
          <p:nvPr/>
        </p:nvSpPr>
        <p:spPr>
          <a:xfrm>
            <a:off x="21183600" y="1211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10553</TotalTime>
  <Words>299</Words>
  <Application>Microsoft Office PowerPoint</Application>
  <PresentationFormat>Custom</PresentationFormat>
  <Paragraphs>223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729</cp:revision>
  <cp:lastPrinted>2015-08-18T05:01:17Z</cp:lastPrinted>
  <dcterms:created xsi:type="dcterms:W3CDTF">2015-02-20T08:15:49Z</dcterms:created>
  <dcterms:modified xsi:type="dcterms:W3CDTF">2017-09-26T02:32:32Z</dcterms:modified>
</cp:coreProperties>
</file>