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77" r:id="rId1"/>
  </p:sldMasterIdLst>
  <p:notesMasterIdLst>
    <p:notesMasterId r:id="rId3"/>
  </p:notesMasterIdLst>
  <p:sldIdLst>
    <p:sldId id="262" r:id="rId2"/>
  </p:sldIdLst>
  <p:sldSz cx="7315200" cy="5486400"/>
  <p:notesSz cx="6797675" cy="9926638"/>
  <p:defaultTextStyle>
    <a:defPPr>
      <a:defRPr lang="en-US"/>
    </a:defPPr>
    <a:lvl1pPr marL="0" algn="l" defTabSz="3289672" rtl="0" eaLnBrk="1" latinLnBrk="0" hangingPunct="1">
      <a:defRPr sz="6475" kern="1200">
        <a:solidFill>
          <a:schemeClr val="tx1"/>
        </a:solidFill>
        <a:latin typeface="+mn-lt"/>
        <a:ea typeface="+mn-ea"/>
        <a:cs typeface="+mn-cs"/>
      </a:defRPr>
    </a:lvl1pPr>
    <a:lvl2pPr marL="1644834" algn="l" defTabSz="3289672" rtl="0" eaLnBrk="1" latinLnBrk="0" hangingPunct="1">
      <a:defRPr sz="6475" kern="1200">
        <a:solidFill>
          <a:schemeClr val="tx1"/>
        </a:solidFill>
        <a:latin typeface="+mn-lt"/>
        <a:ea typeface="+mn-ea"/>
        <a:cs typeface="+mn-cs"/>
      </a:defRPr>
    </a:lvl2pPr>
    <a:lvl3pPr marL="3289672" algn="l" defTabSz="3289672" rtl="0" eaLnBrk="1" latinLnBrk="0" hangingPunct="1">
      <a:defRPr sz="6475" kern="1200">
        <a:solidFill>
          <a:schemeClr val="tx1"/>
        </a:solidFill>
        <a:latin typeface="+mn-lt"/>
        <a:ea typeface="+mn-ea"/>
        <a:cs typeface="+mn-cs"/>
      </a:defRPr>
    </a:lvl3pPr>
    <a:lvl4pPr marL="4934507" algn="l" defTabSz="3289672" rtl="0" eaLnBrk="1" latinLnBrk="0" hangingPunct="1">
      <a:defRPr sz="6475" kern="1200">
        <a:solidFill>
          <a:schemeClr val="tx1"/>
        </a:solidFill>
        <a:latin typeface="+mn-lt"/>
        <a:ea typeface="+mn-ea"/>
        <a:cs typeface="+mn-cs"/>
      </a:defRPr>
    </a:lvl4pPr>
    <a:lvl5pPr marL="6579334" algn="l" defTabSz="3289672" rtl="0" eaLnBrk="1" latinLnBrk="0" hangingPunct="1">
      <a:defRPr sz="6475" kern="1200">
        <a:solidFill>
          <a:schemeClr val="tx1"/>
        </a:solidFill>
        <a:latin typeface="+mn-lt"/>
        <a:ea typeface="+mn-ea"/>
        <a:cs typeface="+mn-cs"/>
      </a:defRPr>
    </a:lvl5pPr>
    <a:lvl6pPr marL="8224175" algn="l" defTabSz="3289672" rtl="0" eaLnBrk="1" latinLnBrk="0" hangingPunct="1">
      <a:defRPr sz="6475" kern="1200">
        <a:solidFill>
          <a:schemeClr val="tx1"/>
        </a:solidFill>
        <a:latin typeface="+mn-lt"/>
        <a:ea typeface="+mn-ea"/>
        <a:cs typeface="+mn-cs"/>
      </a:defRPr>
    </a:lvl6pPr>
    <a:lvl7pPr marL="9869008" algn="l" defTabSz="3289672" rtl="0" eaLnBrk="1" latinLnBrk="0" hangingPunct="1">
      <a:defRPr sz="6475" kern="1200">
        <a:solidFill>
          <a:schemeClr val="tx1"/>
        </a:solidFill>
        <a:latin typeface="+mn-lt"/>
        <a:ea typeface="+mn-ea"/>
        <a:cs typeface="+mn-cs"/>
      </a:defRPr>
    </a:lvl7pPr>
    <a:lvl8pPr marL="11513844" algn="l" defTabSz="3289672" rtl="0" eaLnBrk="1" latinLnBrk="0" hangingPunct="1">
      <a:defRPr sz="6475" kern="1200">
        <a:solidFill>
          <a:schemeClr val="tx1"/>
        </a:solidFill>
        <a:latin typeface="+mn-lt"/>
        <a:ea typeface="+mn-ea"/>
        <a:cs typeface="+mn-cs"/>
      </a:defRPr>
    </a:lvl8pPr>
    <a:lvl9pPr marL="13158675" algn="l" defTabSz="3289672" rtl="0" eaLnBrk="1" latinLnBrk="0" hangingPunct="1">
      <a:defRPr sz="647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6984" autoAdjust="0"/>
  </p:normalViewPr>
  <p:slideViewPr>
    <p:cSldViewPr>
      <p:cViewPr varScale="1">
        <p:scale>
          <a:sx n="166" d="100"/>
          <a:sy n="166" d="100"/>
        </p:scale>
        <p:origin x="21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5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5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B9E5BF02-4A65-43B2-AA51-912306618617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4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4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1A975A5C-3D5E-4E51-8B1F-1C9B54E24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4093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289672" rtl="0" eaLnBrk="1" latinLnBrk="0" hangingPunct="1">
      <a:defRPr sz="4316" kern="1200">
        <a:solidFill>
          <a:schemeClr val="tx1"/>
        </a:solidFill>
        <a:latin typeface="+mn-lt"/>
        <a:ea typeface="+mn-ea"/>
        <a:cs typeface="+mn-cs"/>
      </a:defRPr>
    </a:lvl1pPr>
    <a:lvl2pPr marL="1644834" algn="l" defTabSz="3289672" rtl="0" eaLnBrk="1" latinLnBrk="0" hangingPunct="1">
      <a:defRPr sz="4316" kern="1200">
        <a:solidFill>
          <a:schemeClr val="tx1"/>
        </a:solidFill>
        <a:latin typeface="+mn-lt"/>
        <a:ea typeface="+mn-ea"/>
        <a:cs typeface="+mn-cs"/>
      </a:defRPr>
    </a:lvl2pPr>
    <a:lvl3pPr marL="3289672" algn="l" defTabSz="3289672" rtl="0" eaLnBrk="1" latinLnBrk="0" hangingPunct="1">
      <a:defRPr sz="4316" kern="1200">
        <a:solidFill>
          <a:schemeClr val="tx1"/>
        </a:solidFill>
        <a:latin typeface="+mn-lt"/>
        <a:ea typeface="+mn-ea"/>
        <a:cs typeface="+mn-cs"/>
      </a:defRPr>
    </a:lvl3pPr>
    <a:lvl4pPr marL="4934507" algn="l" defTabSz="3289672" rtl="0" eaLnBrk="1" latinLnBrk="0" hangingPunct="1">
      <a:defRPr sz="4316" kern="1200">
        <a:solidFill>
          <a:schemeClr val="tx1"/>
        </a:solidFill>
        <a:latin typeface="+mn-lt"/>
        <a:ea typeface="+mn-ea"/>
        <a:cs typeface="+mn-cs"/>
      </a:defRPr>
    </a:lvl4pPr>
    <a:lvl5pPr marL="6579334" algn="l" defTabSz="3289672" rtl="0" eaLnBrk="1" latinLnBrk="0" hangingPunct="1">
      <a:defRPr sz="4316" kern="1200">
        <a:solidFill>
          <a:schemeClr val="tx1"/>
        </a:solidFill>
        <a:latin typeface="+mn-lt"/>
        <a:ea typeface="+mn-ea"/>
        <a:cs typeface="+mn-cs"/>
      </a:defRPr>
    </a:lvl5pPr>
    <a:lvl6pPr marL="8224175" algn="l" defTabSz="3289672" rtl="0" eaLnBrk="1" latinLnBrk="0" hangingPunct="1">
      <a:defRPr sz="4316" kern="1200">
        <a:solidFill>
          <a:schemeClr val="tx1"/>
        </a:solidFill>
        <a:latin typeface="+mn-lt"/>
        <a:ea typeface="+mn-ea"/>
        <a:cs typeface="+mn-cs"/>
      </a:defRPr>
    </a:lvl6pPr>
    <a:lvl7pPr marL="9869008" algn="l" defTabSz="3289672" rtl="0" eaLnBrk="1" latinLnBrk="0" hangingPunct="1">
      <a:defRPr sz="4316" kern="1200">
        <a:solidFill>
          <a:schemeClr val="tx1"/>
        </a:solidFill>
        <a:latin typeface="+mn-lt"/>
        <a:ea typeface="+mn-ea"/>
        <a:cs typeface="+mn-cs"/>
      </a:defRPr>
    </a:lvl7pPr>
    <a:lvl8pPr marL="11513844" algn="l" defTabSz="3289672" rtl="0" eaLnBrk="1" latinLnBrk="0" hangingPunct="1">
      <a:defRPr sz="4316" kern="1200">
        <a:solidFill>
          <a:schemeClr val="tx1"/>
        </a:solidFill>
        <a:latin typeface="+mn-lt"/>
        <a:ea typeface="+mn-ea"/>
        <a:cs typeface="+mn-cs"/>
      </a:defRPr>
    </a:lvl8pPr>
    <a:lvl9pPr marL="13158675" algn="l" defTabSz="3289672" rtl="0" eaLnBrk="1" latinLnBrk="0" hangingPunct="1">
      <a:defRPr sz="431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75A5C-3D5E-4E51-8B1F-1C9B54E24CD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4218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" y="897890"/>
            <a:ext cx="6217920" cy="1910080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881630"/>
            <a:ext cx="5486400" cy="1324610"/>
          </a:xfrm>
        </p:spPr>
        <p:txBody>
          <a:bodyPr/>
          <a:lstStyle>
            <a:lvl1pPr marL="0" indent="0" algn="ctr">
              <a:buNone/>
              <a:defRPr sz="1920"/>
            </a:lvl1pPr>
            <a:lvl2pPr marL="365760" indent="0" algn="ctr">
              <a:buNone/>
              <a:defRPr sz="1600"/>
            </a:lvl2pPr>
            <a:lvl3pPr marL="731520" indent="0" algn="ctr">
              <a:buNone/>
              <a:defRPr sz="1440"/>
            </a:lvl3pPr>
            <a:lvl4pPr marL="1097280" indent="0" algn="ctr">
              <a:buNone/>
              <a:defRPr sz="1280"/>
            </a:lvl4pPr>
            <a:lvl5pPr marL="1463040" indent="0" algn="ctr">
              <a:buNone/>
              <a:defRPr sz="1280"/>
            </a:lvl5pPr>
            <a:lvl6pPr marL="1828800" indent="0" algn="ctr">
              <a:buNone/>
              <a:defRPr sz="1280"/>
            </a:lvl6pPr>
            <a:lvl7pPr marL="2194560" indent="0" algn="ctr">
              <a:buNone/>
              <a:defRPr sz="1280"/>
            </a:lvl7pPr>
            <a:lvl8pPr marL="2560320" indent="0" algn="ctr">
              <a:buNone/>
              <a:defRPr sz="1280"/>
            </a:lvl8pPr>
            <a:lvl9pPr marL="2926080" indent="0" algn="ctr">
              <a:buNone/>
              <a:defRPr sz="128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364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64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34940" y="292100"/>
            <a:ext cx="1577340" cy="464947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292100"/>
            <a:ext cx="4640580" cy="464947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648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523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110" y="1367791"/>
            <a:ext cx="6309360" cy="228219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9110" y="3671571"/>
            <a:ext cx="6309360" cy="1200150"/>
          </a:xfrm>
        </p:spPr>
        <p:txBody>
          <a:bodyPr/>
          <a:lstStyle>
            <a:lvl1pPr marL="0" indent="0">
              <a:buNone/>
              <a:defRPr sz="1920">
                <a:solidFill>
                  <a:schemeClr val="tx1"/>
                </a:solidFill>
              </a:defRPr>
            </a:lvl1pPr>
            <a:lvl2pPr marL="3657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191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460500"/>
            <a:ext cx="3108960" cy="348107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03320" y="1460500"/>
            <a:ext cx="3108960" cy="348107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56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292101"/>
            <a:ext cx="6309360" cy="106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874" y="1344930"/>
            <a:ext cx="3094672" cy="659130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874" y="2004060"/>
            <a:ext cx="3094672" cy="294767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03320" y="1344930"/>
            <a:ext cx="3109913" cy="659130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03320" y="2004060"/>
            <a:ext cx="3109913" cy="294767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26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71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468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365760"/>
            <a:ext cx="2359342" cy="128016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9913" y="789941"/>
            <a:ext cx="3703320" cy="3898900"/>
          </a:xfrm>
        </p:spPr>
        <p:txBody>
          <a:bodyPr/>
          <a:lstStyle>
            <a:lvl1pPr>
              <a:defRPr sz="2560"/>
            </a:lvl1pPr>
            <a:lvl2pPr>
              <a:defRPr sz="2240"/>
            </a:lvl2pPr>
            <a:lvl3pPr>
              <a:defRPr sz="192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1645920"/>
            <a:ext cx="2359342" cy="3049270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7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365760"/>
            <a:ext cx="2359342" cy="128016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09913" y="789941"/>
            <a:ext cx="3703320" cy="3898900"/>
          </a:xfrm>
        </p:spPr>
        <p:txBody>
          <a:bodyPr anchor="t"/>
          <a:lstStyle>
            <a:lvl1pPr marL="0" indent="0">
              <a:buNone/>
              <a:defRPr sz="2560"/>
            </a:lvl1pPr>
            <a:lvl2pPr marL="365760" indent="0">
              <a:buNone/>
              <a:defRPr sz="2240"/>
            </a:lvl2pPr>
            <a:lvl3pPr marL="731520" indent="0">
              <a:buNone/>
              <a:defRPr sz="1920"/>
            </a:lvl3pPr>
            <a:lvl4pPr marL="1097280" indent="0">
              <a:buNone/>
              <a:defRPr sz="1600"/>
            </a:lvl4pPr>
            <a:lvl5pPr marL="1463040" indent="0">
              <a:buNone/>
              <a:defRPr sz="1600"/>
            </a:lvl5pPr>
            <a:lvl6pPr marL="1828800" indent="0">
              <a:buNone/>
              <a:defRPr sz="1600"/>
            </a:lvl6pPr>
            <a:lvl7pPr marL="2194560" indent="0">
              <a:buNone/>
              <a:defRPr sz="1600"/>
            </a:lvl7pPr>
            <a:lvl8pPr marL="2560320" indent="0">
              <a:buNone/>
              <a:defRPr sz="1600"/>
            </a:lvl8pPr>
            <a:lvl9pPr marL="292608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1645920"/>
            <a:ext cx="2359342" cy="3049270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981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292101"/>
            <a:ext cx="6309360" cy="1060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460500"/>
            <a:ext cx="6309360" cy="3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5085081"/>
            <a:ext cx="164592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F920B2-3E99-4C9D-9450-62A3DEC5476B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3160" y="5085081"/>
            <a:ext cx="246888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66360" y="5085081"/>
            <a:ext cx="164592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478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78" r:id="rId1"/>
    <p:sldLayoutId id="2147484479" r:id="rId2"/>
    <p:sldLayoutId id="2147484480" r:id="rId3"/>
    <p:sldLayoutId id="2147484481" r:id="rId4"/>
    <p:sldLayoutId id="2147484482" r:id="rId5"/>
    <p:sldLayoutId id="2147484483" r:id="rId6"/>
    <p:sldLayoutId id="2147484484" r:id="rId7"/>
    <p:sldLayoutId id="2147484485" r:id="rId8"/>
    <p:sldLayoutId id="2147484486" r:id="rId9"/>
    <p:sldLayoutId id="2147484487" r:id="rId10"/>
    <p:sldLayoutId id="2147484488" r:id="rId11"/>
  </p:sldLayoutIdLst>
  <p:txStyles>
    <p:titleStyle>
      <a:lvl1pPr algn="l" defTabSz="731520" rtl="0" eaLnBrk="1" latinLnBrk="0" hangingPunct="1">
        <a:lnSpc>
          <a:spcPct val="90000"/>
        </a:lnSpc>
        <a:spcBef>
          <a:spcPct val="0"/>
        </a:spcBef>
        <a:buNone/>
        <a:defRPr sz="35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73152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5603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29260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Rounded Rectangle 133"/>
          <p:cNvSpPr/>
          <p:nvPr/>
        </p:nvSpPr>
        <p:spPr>
          <a:xfrm>
            <a:off x="228600" y="381000"/>
            <a:ext cx="1524000" cy="228600"/>
          </a:xfrm>
          <a:prstGeom prst="roundRect">
            <a:avLst>
              <a:gd name="adj" fmla="val 29892"/>
            </a:avLst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 anchorCtr="0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lfsr32x2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3" name="Pentagon 192"/>
          <p:cNvSpPr/>
          <p:nvPr/>
        </p:nvSpPr>
        <p:spPr>
          <a:xfrm>
            <a:off x="6705600" y="1143000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cxnSp>
        <p:nvCxnSpPr>
          <p:cNvPr id="361" name="Straight Connector 360"/>
          <p:cNvCxnSpPr>
            <a:stCxn id="438" idx="3"/>
            <a:endCxn id="442" idx="1"/>
          </p:cNvCxnSpPr>
          <p:nvPr/>
        </p:nvCxnSpPr>
        <p:spPr>
          <a:xfrm>
            <a:off x="457200" y="1219200"/>
            <a:ext cx="22860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Straight Connector 361"/>
          <p:cNvCxnSpPr/>
          <p:nvPr/>
        </p:nvCxnSpPr>
        <p:spPr>
          <a:xfrm flipV="1">
            <a:off x="533400" y="1143000"/>
            <a:ext cx="152400" cy="152404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5" name="Rectangle 364"/>
          <p:cNvSpPr/>
          <p:nvPr/>
        </p:nvSpPr>
        <p:spPr>
          <a:xfrm>
            <a:off x="533401" y="10668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64</a:t>
            </a:r>
          </a:p>
        </p:txBody>
      </p:sp>
      <p:cxnSp>
        <p:nvCxnSpPr>
          <p:cNvPr id="367" name="Straight Connector 366"/>
          <p:cNvCxnSpPr/>
          <p:nvPr/>
        </p:nvCxnSpPr>
        <p:spPr>
          <a:xfrm flipV="1">
            <a:off x="1676400" y="11430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Straight Connector 367"/>
          <p:cNvCxnSpPr/>
          <p:nvPr/>
        </p:nvCxnSpPr>
        <p:spPr>
          <a:xfrm flipV="1">
            <a:off x="1752600" y="990600"/>
            <a:ext cx="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Straight Connector 371"/>
          <p:cNvCxnSpPr/>
          <p:nvPr/>
        </p:nvCxnSpPr>
        <p:spPr>
          <a:xfrm>
            <a:off x="1752600" y="990600"/>
            <a:ext cx="5334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Straight Connector 382"/>
          <p:cNvCxnSpPr/>
          <p:nvPr/>
        </p:nvCxnSpPr>
        <p:spPr>
          <a:xfrm flipV="1">
            <a:off x="2209800" y="9144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Straight Connector 385"/>
          <p:cNvCxnSpPr/>
          <p:nvPr/>
        </p:nvCxnSpPr>
        <p:spPr>
          <a:xfrm>
            <a:off x="2209800" y="9144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Straight Connector 387"/>
          <p:cNvCxnSpPr/>
          <p:nvPr/>
        </p:nvCxnSpPr>
        <p:spPr>
          <a:xfrm flipV="1">
            <a:off x="1905000" y="914400"/>
            <a:ext cx="152400" cy="152404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4" name="Rectangle 413"/>
          <p:cNvSpPr/>
          <p:nvPr/>
        </p:nvSpPr>
        <p:spPr>
          <a:xfrm>
            <a:off x="1905001" y="8382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32</a:t>
            </a:r>
          </a:p>
        </p:txBody>
      </p:sp>
      <p:cxnSp>
        <p:nvCxnSpPr>
          <p:cNvPr id="415" name="Straight Connector 414"/>
          <p:cNvCxnSpPr/>
          <p:nvPr/>
        </p:nvCxnSpPr>
        <p:spPr>
          <a:xfrm flipV="1">
            <a:off x="1905000" y="1142996"/>
            <a:ext cx="152400" cy="152404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3" name="Rectangle 432"/>
          <p:cNvSpPr/>
          <p:nvPr/>
        </p:nvSpPr>
        <p:spPr>
          <a:xfrm>
            <a:off x="1905001" y="1066796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32</a:t>
            </a:r>
          </a:p>
        </p:txBody>
      </p:sp>
      <p:sp>
        <p:nvSpPr>
          <p:cNvPr id="440" name="Rectangle 439"/>
          <p:cNvSpPr/>
          <p:nvPr/>
        </p:nvSpPr>
        <p:spPr>
          <a:xfrm>
            <a:off x="2743200" y="914400"/>
            <a:ext cx="914400" cy="45720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r>
              <a:rPr lang="en-US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lfsr32</a:t>
            </a:r>
          </a:p>
        </p:txBody>
      </p:sp>
      <p:sp>
        <p:nvSpPr>
          <p:cNvPr id="442" name="Rectangle 441"/>
          <p:cNvSpPr/>
          <p:nvPr/>
        </p:nvSpPr>
        <p:spPr>
          <a:xfrm>
            <a:off x="2743200" y="1143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DIN</a:t>
            </a:r>
          </a:p>
        </p:txBody>
      </p:sp>
      <p:sp>
        <p:nvSpPr>
          <p:cNvPr id="445" name="Rectangle 444"/>
          <p:cNvSpPr/>
          <p:nvPr/>
        </p:nvSpPr>
        <p:spPr>
          <a:xfrm>
            <a:off x="3200400" y="1143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lfsr32</a:t>
            </a:r>
          </a:p>
        </p:txBody>
      </p:sp>
      <p:cxnSp>
        <p:nvCxnSpPr>
          <p:cNvPr id="447" name="Straight Connector 446"/>
          <p:cNvCxnSpPr>
            <a:endCxn id="193" idx="1"/>
          </p:cNvCxnSpPr>
          <p:nvPr/>
        </p:nvCxnSpPr>
        <p:spPr>
          <a:xfrm>
            <a:off x="3657600" y="1219200"/>
            <a:ext cx="30480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Straight Connector 448"/>
          <p:cNvCxnSpPr/>
          <p:nvPr/>
        </p:nvCxnSpPr>
        <p:spPr>
          <a:xfrm>
            <a:off x="3962400" y="1219200"/>
            <a:ext cx="0" cy="6096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1" name="Rectangle 450"/>
          <p:cNvSpPr/>
          <p:nvPr/>
        </p:nvSpPr>
        <p:spPr>
          <a:xfrm>
            <a:off x="4267200" y="1524000"/>
            <a:ext cx="914400" cy="45720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r>
              <a:rPr lang="en-US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lfsr32</a:t>
            </a:r>
          </a:p>
        </p:txBody>
      </p:sp>
      <p:sp>
        <p:nvSpPr>
          <p:cNvPr id="460" name="Rectangle 459"/>
          <p:cNvSpPr/>
          <p:nvPr/>
        </p:nvSpPr>
        <p:spPr>
          <a:xfrm>
            <a:off x="4267200" y="1752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DIN</a:t>
            </a:r>
          </a:p>
        </p:txBody>
      </p:sp>
      <p:sp>
        <p:nvSpPr>
          <p:cNvPr id="462" name="Rectangle 461"/>
          <p:cNvSpPr/>
          <p:nvPr/>
        </p:nvSpPr>
        <p:spPr>
          <a:xfrm>
            <a:off x="4724400" y="1752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lfsr32</a:t>
            </a:r>
          </a:p>
        </p:txBody>
      </p:sp>
      <p:cxnSp>
        <p:nvCxnSpPr>
          <p:cNvPr id="467" name="Straight Connector 466"/>
          <p:cNvCxnSpPr/>
          <p:nvPr/>
        </p:nvCxnSpPr>
        <p:spPr>
          <a:xfrm>
            <a:off x="3962400" y="18288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8" name="Straight Connector 467"/>
          <p:cNvCxnSpPr>
            <a:stCxn id="462" idx="3"/>
          </p:cNvCxnSpPr>
          <p:nvPr/>
        </p:nvCxnSpPr>
        <p:spPr>
          <a:xfrm>
            <a:off x="5181600" y="18288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9" name="Straight Connector 468"/>
          <p:cNvCxnSpPr/>
          <p:nvPr/>
        </p:nvCxnSpPr>
        <p:spPr>
          <a:xfrm flipV="1">
            <a:off x="5486400" y="1295400"/>
            <a:ext cx="0" cy="533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" name="Straight Connector 469"/>
          <p:cNvCxnSpPr/>
          <p:nvPr/>
        </p:nvCxnSpPr>
        <p:spPr>
          <a:xfrm flipV="1">
            <a:off x="5486400" y="12192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8" name="Pentagon 437"/>
          <p:cNvSpPr/>
          <p:nvPr/>
        </p:nvSpPr>
        <p:spPr>
          <a:xfrm>
            <a:off x="228600" y="1143000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sp>
        <p:nvSpPr>
          <p:cNvPr id="497" name="Rectangle 496"/>
          <p:cNvSpPr/>
          <p:nvPr/>
        </p:nvSpPr>
        <p:spPr>
          <a:xfrm>
            <a:off x="762000" y="1066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DIN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99" name="Straight Connector 498"/>
          <p:cNvCxnSpPr/>
          <p:nvPr/>
        </p:nvCxnSpPr>
        <p:spPr>
          <a:xfrm flipV="1">
            <a:off x="6400800" y="1143000"/>
            <a:ext cx="152400" cy="152404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0" name="Rectangle 499"/>
          <p:cNvSpPr/>
          <p:nvPr/>
        </p:nvSpPr>
        <p:spPr>
          <a:xfrm>
            <a:off x="6400801" y="10668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64</a:t>
            </a:r>
          </a:p>
        </p:txBody>
      </p:sp>
      <p:sp>
        <p:nvSpPr>
          <p:cNvPr id="501" name="Rectangle 500"/>
          <p:cNvSpPr/>
          <p:nvPr/>
        </p:nvSpPr>
        <p:spPr>
          <a:xfrm>
            <a:off x="5791200" y="1066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DOUT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02" name="Trapezoid 501"/>
          <p:cNvSpPr/>
          <p:nvPr/>
        </p:nvSpPr>
        <p:spPr>
          <a:xfrm rot="5400000">
            <a:off x="4800600" y="3962400"/>
            <a:ext cx="457200" cy="152400"/>
          </a:xfrm>
          <a:prstGeom prst="trapezoid">
            <a:avLst>
              <a:gd name="adj" fmla="val 110715"/>
            </a:avLst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sp>
        <p:nvSpPr>
          <p:cNvPr id="503" name="Rectangle 502"/>
          <p:cNvSpPr/>
          <p:nvPr/>
        </p:nvSpPr>
        <p:spPr>
          <a:xfrm>
            <a:off x="4953000" y="3886200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504" name="Rectangle 503"/>
          <p:cNvSpPr/>
          <p:nvPr/>
        </p:nvSpPr>
        <p:spPr>
          <a:xfrm>
            <a:off x="4953000" y="4038600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505" name="Rectangle 504"/>
          <p:cNvSpPr/>
          <p:nvPr/>
        </p:nvSpPr>
        <p:spPr>
          <a:xfrm>
            <a:off x="3733800" y="4495800"/>
            <a:ext cx="152400" cy="152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06" name="Straight Connector 505"/>
          <p:cNvCxnSpPr>
            <a:endCxn id="505" idx="2"/>
          </p:cNvCxnSpPr>
          <p:nvPr/>
        </p:nvCxnSpPr>
        <p:spPr>
          <a:xfrm flipV="1">
            <a:off x="3810000" y="4648200"/>
            <a:ext cx="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7" name="Rectangle 506"/>
          <p:cNvSpPr/>
          <p:nvPr/>
        </p:nvSpPr>
        <p:spPr>
          <a:xfrm>
            <a:off x="3581400" y="4800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32’d0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08" name="Straight Connector 507"/>
          <p:cNvCxnSpPr>
            <a:endCxn id="505" idx="1"/>
          </p:cNvCxnSpPr>
          <p:nvPr/>
        </p:nvCxnSpPr>
        <p:spPr>
          <a:xfrm>
            <a:off x="1600200" y="4572000"/>
            <a:ext cx="2133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9" name="Moon 508"/>
          <p:cNvSpPr/>
          <p:nvPr/>
        </p:nvSpPr>
        <p:spPr>
          <a:xfrm rot="10800000">
            <a:off x="4191000" y="3733800"/>
            <a:ext cx="304800" cy="304800"/>
          </a:xfrm>
          <a:prstGeom prst="moon">
            <a:avLst>
              <a:gd name="adj" fmla="val 74720"/>
            </a:avLst>
          </a:prstGeom>
          <a:solidFill>
            <a:schemeClr val="bg1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sp>
        <p:nvSpPr>
          <p:cNvPr id="510" name="Arc 509"/>
          <p:cNvSpPr/>
          <p:nvPr/>
        </p:nvSpPr>
        <p:spPr>
          <a:xfrm>
            <a:off x="4038600" y="3733800"/>
            <a:ext cx="152400" cy="304800"/>
          </a:xfrm>
          <a:prstGeom prst="arc">
            <a:avLst>
              <a:gd name="adj1" fmla="val 16200000"/>
              <a:gd name="adj2" fmla="val 5342013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511" name="Straight Connector 510"/>
          <p:cNvCxnSpPr>
            <a:stCxn id="509" idx="1"/>
          </p:cNvCxnSpPr>
          <p:nvPr/>
        </p:nvCxnSpPr>
        <p:spPr>
          <a:xfrm>
            <a:off x="4495800" y="3886200"/>
            <a:ext cx="4572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Straight Connector 511"/>
          <p:cNvCxnSpPr/>
          <p:nvPr/>
        </p:nvCxnSpPr>
        <p:spPr>
          <a:xfrm>
            <a:off x="4495800" y="4191000"/>
            <a:ext cx="4572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4" name="Rectangle 513"/>
          <p:cNvSpPr/>
          <p:nvPr/>
        </p:nvSpPr>
        <p:spPr>
          <a:xfrm>
            <a:off x="4495800" y="4038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32’d1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20" name="Straight Connector 519"/>
          <p:cNvCxnSpPr/>
          <p:nvPr/>
        </p:nvCxnSpPr>
        <p:spPr>
          <a:xfrm>
            <a:off x="990600" y="3962400"/>
            <a:ext cx="32004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1" name="Straight Connector 520"/>
          <p:cNvCxnSpPr/>
          <p:nvPr/>
        </p:nvCxnSpPr>
        <p:spPr>
          <a:xfrm flipV="1">
            <a:off x="3810000" y="39624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2" name="Straight Connector 521"/>
          <p:cNvCxnSpPr/>
          <p:nvPr/>
        </p:nvCxnSpPr>
        <p:spPr>
          <a:xfrm flipV="1">
            <a:off x="3810000" y="4038600"/>
            <a:ext cx="0" cy="2286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3" name="Straight Connector 522"/>
          <p:cNvCxnSpPr/>
          <p:nvPr/>
        </p:nvCxnSpPr>
        <p:spPr>
          <a:xfrm>
            <a:off x="3276600" y="4267200"/>
            <a:ext cx="5334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5" name="Straight Connector 524"/>
          <p:cNvCxnSpPr/>
          <p:nvPr/>
        </p:nvCxnSpPr>
        <p:spPr>
          <a:xfrm flipV="1">
            <a:off x="2057400" y="38862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7" name="Straight Connector 526"/>
          <p:cNvCxnSpPr/>
          <p:nvPr/>
        </p:nvCxnSpPr>
        <p:spPr>
          <a:xfrm flipV="1">
            <a:off x="2133600" y="3048000"/>
            <a:ext cx="0" cy="838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5" name="Straight Connector 534"/>
          <p:cNvCxnSpPr/>
          <p:nvPr/>
        </p:nvCxnSpPr>
        <p:spPr>
          <a:xfrm>
            <a:off x="2133600" y="3048000"/>
            <a:ext cx="1371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6" name="Straight Connector 535"/>
          <p:cNvCxnSpPr/>
          <p:nvPr/>
        </p:nvCxnSpPr>
        <p:spPr>
          <a:xfrm flipV="1">
            <a:off x="2286000" y="3886200"/>
            <a:ext cx="152400" cy="152404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6" name="Rectangle 555"/>
          <p:cNvSpPr/>
          <p:nvPr/>
        </p:nvSpPr>
        <p:spPr>
          <a:xfrm>
            <a:off x="2286001" y="38100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31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59" name="Straight Connector 558"/>
          <p:cNvCxnSpPr/>
          <p:nvPr/>
        </p:nvCxnSpPr>
        <p:spPr>
          <a:xfrm flipV="1">
            <a:off x="2286000" y="2971800"/>
            <a:ext cx="152400" cy="152404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1" name="Rectangle 560"/>
          <p:cNvSpPr/>
          <p:nvPr/>
        </p:nvSpPr>
        <p:spPr>
          <a:xfrm>
            <a:off x="2286001" y="28956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2" name="Trapezoid 561"/>
          <p:cNvSpPr/>
          <p:nvPr/>
        </p:nvSpPr>
        <p:spPr>
          <a:xfrm rot="5400000">
            <a:off x="3276600" y="3429000"/>
            <a:ext cx="457200" cy="152400"/>
          </a:xfrm>
          <a:prstGeom prst="trapezoid">
            <a:avLst>
              <a:gd name="adj" fmla="val 110715"/>
            </a:avLst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sp>
        <p:nvSpPr>
          <p:cNvPr id="569" name="Rectangle 568"/>
          <p:cNvSpPr/>
          <p:nvPr/>
        </p:nvSpPr>
        <p:spPr>
          <a:xfrm>
            <a:off x="3429000" y="3352800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570" name="Rectangle 569"/>
          <p:cNvSpPr/>
          <p:nvPr/>
        </p:nvSpPr>
        <p:spPr>
          <a:xfrm>
            <a:off x="3429000" y="3505200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571" name="Straight Connector 570"/>
          <p:cNvCxnSpPr/>
          <p:nvPr/>
        </p:nvCxnSpPr>
        <p:spPr>
          <a:xfrm>
            <a:off x="3886200" y="38100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2" name="Straight Connector 571"/>
          <p:cNvCxnSpPr/>
          <p:nvPr/>
        </p:nvCxnSpPr>
        <p:spPr>
          <a:xfrm>
            <a:off x="3581400" y="35052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3" name="Straight Connector 572"/>
          <p:cNvCxnSpPr/>
          <p:nvPr/>
        </p:nvCxnSpPr>
        <p:spPr>
          <a:xfrm>
            <a:off x="3886200" y="3505200"/>
            <a:ext cx="0" cy="3048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4" name="Straight Connector 573"/>
          <p:cNvCxnSpPr/>
          <p:nvPr/>
        </p:nvCxnSpPr>
        <p:spPr>
          <a:xfrm>
            <a:off x="3505200" y="3048000"/>
            <a:ext cx="0" cy="3048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4" name="Straight Connector 583"/>
          <p:cNvCxnSpPr/>
          <p:nvPr/>
        </p:nvCxnSpPr>
        <p:spPr>
          <a:xfrm>
            <a:off x="3124200" y="33528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2" name="Straight Connector 601"/>
          <p:cNvCxnSpPr/>
          <p:nvPr/>
        </p:nvCxnSpPr>
        <p:spPr>
          <a:xfrm>
            <a:off x="3124200" y="36576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6" name="Rectangle 605"/>
          <p:cNvSpPr/>
          <p:nvPr/>
        </p:nvSpPr>
        <p:spPr>
          <a:xfrm>
            <a:off x="2971800" y="3505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32’hC000_0401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8" name="Rectangle 607"/>
          <p:cNvSpPr/>
          <p:nvPr/>
        </p:nvSpPr>
        <p:spPr>
          <a:xfrm>
            <a:off x="2971800" y="3200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32’d0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09" name="Straight Connector 608"/>
          <p:cNvCxnSpPr/>
          <p:nvPr/>
        </p:nvCxnSpPr>
        <p:spPr>
          <a:xfrm>
            <a:off x="1600200" y="3962400"/>
            <a:ext cx="0" cy="6096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0" name="Straight Connector 609"/>
          <p:cNvCxnSpPr/>
          <p:nvPr/>
        </p:nvCxnSpPr>
        <p:spPr>
          <a:xfrm flipV="1">
            <a:off x="1066800" y="3886200"/>
            <a:ext cx="152400" cy="152404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1" name="Rectangle 610"/>
          <p:cNvSpPr/>
          <p:nvPr/>
        </p:nvSpPr>
        <p:spPr>
          <a:xfrm>
            <a:off x="1066801" y="38100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32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12" name="Pentagon 611"/>
          <p:cNvSpPr/>
          <p:nvPr/>
        </p:nvSpPr>
        <p:spPr>
          <a:xfrm>
            <a:off x="762000" y="3886200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sp>
        <p:nvSpPr>
          <p:cNvPr id="613" name="Rectangle 612"/>
          <p:cNvSpPr/>
          <p:nvPr/>
        </p:nvSpPr>
        <p:spPr>
          <a:xfrm>
            <a:off x="1295400" y="3810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DIN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14" name="Straight Connector 613"/>
          <p:cNvCxnSpPr/>
          <p:nvPr/>
        </p:nvCxnSpPr>
        <p:spPr>
          <a:xfrm flipV="1">
            <a:off x="5029200" y="4191000"/>
            <a:ext cx="0" cy="3810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5" name="Straight Connector 614"/>
          <p:cNvCxnSpPr>
            <a:stCxn id="505" idx="3"/>
          </p:cNvCxnSpPr>
          <p:nvPr/>
        </p:nvCxnSpPr>
        <p:spPr>
          <a:xfrm>
            <a:off x="3886200" y="4572000"/>
            <a:ext cx="11430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6" name="Rectangle 615"/>
          <p:cNvSpPr/>
          <p:nvPr/>
        </p:nvSpPr>
        <p:spPr>
          <a:xfrm>
            <a:off x="3276600" y="4114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1’b0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17" name="Pentagon 616"/>
          <p:cNvSpPr/>
          <p:nvPr/>
        </p:nvSpPr>
        <p:spPr>
          <a:xfrm>
            <a:off x="6324600" y="3962400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cxnSp>
        <p:nvCxnSpPr>
          <p:cNvPr id="618" name="Straight Connector 617"/>
          <p:cNvCxnSpPr/>
          <p:nvPr/>
        </p:nvCxnSpPr>
        <p:spPr>
          <a:xfrm flipV="1">
            <a:off x="6019800" y="3962400"/>
            <a:ext cx="152400" cy="152404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9" name="Rectangle 618"/>
          <p:cNvSpPr/>
          <p:nvPr/>
        </p:nvSpPr>
        <p:spPr>
          <a:xfrm>
            <a:off x="6019801" y="38862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32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20" name="Rectangle 619"/>
          <p:cNvSpPr/>
          <p:nvPr/>
        </p:nvSpPr>
        <p:spPr>
          <a:xfrm>
            <a:off x="5410200" y="3886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lfsr32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21" name="Straight Connector 620"/>
          <p:cNvCxnSpPr>
            <a:stCxn id="502" idx="0"/>
            <a:endCxn id="617" idx="1"/>
          </p:cNvCxnSpPr>
          <p:nvPr/>
        </p:nvCxnSpPr>
        <p:spPr>
          <a:xfrm>
            <a:off x="5105400" y="4038600"/>
            <a:ext cx="12192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2" name="Rounded Rectangle 621"/>
          <p:cNvSpPr/>
          <p:nvPr/>
        </p:nvSpPr>
        <p:spPr>
          <a:xfrm>
            <a:off x="762000" y="2590800"/>
            <a:ext cx="1524000" cy="228600"/>
          </a:xfrm>
          <a:prstGeom prst="roundRect">
            <a:avLst>
              <a:gd name="adj" fmla="val 29892"/>
            </a:avLst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 anchorCtr="0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lfsr32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23" name="Rectangle 622"/>
          <p:cNvSpPr/>
          <p:nvPr/>
        </p:nvSpPr>
        <p:spPr>
          <a:xfrm>
            <a:off x="609600" y="2438400"/>
            <a:ext cx="6096000" cy="2590800"/>
          </a:xfrm>
          <a:prstGeom prst="rect">
            <a:avLst/>
          </a:prstGeom>
          <a:noFill/>
          <a:ln w="12700">
            <a:solidFill>
              <a:srgbClr val="0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rIns="45720" rtlCol="0" anchor="t"/>
          <a:lstStyle/>
          <a:p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8943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10524</TotalTime>
  <Words>31</Words>
  <Application>Microsoft Office PowerPoint</Application>
  <PresentationFormat>Custom</PresentationFormat>
  <Paragraphs>31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 New</vt:lpstr>
      <vt:lpstr>Office Theme</vt:lpstr>
      <vt:lpstr>PowerPoint Presentation</vt:lpstr>
    </vt:vector>
  </TitlesOfParts>
  <Company>ams AG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Takuya Yamauchi</dc:creator>
  <cp:lastModifiedBy>Takuya Yamauchi</cp:lastModifiedBy>
  <cp:revision>723</cp:revision>
  <cp:lastPrinted>2015-08-18T05:01:17Z</cp:lastPrinted>
  <dcterms:created xsi:type="dcterms:W3CDTF">2015-02-20T08:15:49Z</dcterms:created>
  <dcterms:modified xsi:type="dcterms:W3CDTF">2017-10-12T10:33:58Z</dcterms:modified>
</cp:coreProperties>
</file>